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52"/>
  </p:notesMasterIdLst>
  <p:sldIdLst>
    <p:sldId id="256" r:id="rId2"/>
    <p:sldId id="316" r:id="rId3"/>
    <p:sldId id="317" r:id="rId4"/>
    <p:sldId id="318" r:id="rId5"/>
    <p:sldId id="263" r:id="rId6"/>
    <p:sldId id="313" r:id="rId7"/>
    <p:sldId id="273" r:id="rId8"/>
    <p:sldId id="319" r:id="rId9"/>
    <p:sldId id="275" r:id="rId10"/>
    <p:sldId id="315" r:id="rId11"/>
    <p:sldId id="330" r:id="rId12"/>
    <p:sldId id="331" r:id="rId13"/>
    <p:sldId id="321" r:id="rId14"/>
    <p:sldId id="336" r:id="rId15"/>
    <p:sldId id="334" r:id="rId16"/>
    <p:sldId id="322" r:id="rId17"/>
    <p:sldId id="338" r:id="rId18"/>
    <p:sldId id="339" r:id="rId19"/>
    <p:sldId id="332" r:id="rId20"/>
    <p:sldId id="323" r:id="rId21"/>
    <p:sldId id="340" r:id="rId22"/>
    <p:sldId id="337" r:id="rId23"/>
    <p:sldId id="335" r:id="rId24"/>
    <p:sldId id="345" r:id="rId25"/>
    <p:sldId id="342" r:id="rId26"/>
    <p:sldId id="343" r:id="rId27"/>
    <p:sldId id="346" r:id="rId28"/>
    <p:sldId id="344" r:id="rId29"/>
    <p:sldId id="348" r:id="rId30"/>
    <p:sldId id="349" r:id="rId31"/>
    <p:sldId id="367" r:id="rId32"/>
    <p:sldId id="353" r:id="rId33"/>
    <p:sldId id="357" r:id="rId34"/>
    <p:sldId id="354" r:id="rId35"/>
    <p:sldId id="355" r:id="rId36"/>
    <p:sldId id="324" r:id="rId37"/>
    <p:sldId id="358" r:id="rId38"/>
    <p:sldId id="359" r:id="rId39"/>
    <p:sldId id="360" r:id="rId40"/>
    <p:sldId id="356" r:id="rId41"/>
    <p:sldId id="361" r:id="rId42"/>
    <p:sldId id="325" r:id="rId43"/>
    <p:sldId id="362" r:id="rId44"/>
    <p:sldId id="363" r:id="rId45"/>
    <p:sldId id="364" r:id="rId46"/>
    <p:sldId id="365" r:id="rId47"/>
    <p:sldId id="366" r:id="rId48"/>
    <p:sldId id="261" r:id="rId49"/>
    <p:sldId id="328" r:id="rId50"/>
    <p:sldId id="329" r:id="rId51"/>
  </p:sldIdLst>
  <p:sldSz cx="9144000" cy="5143500" type="screen16x9"/>
  <p:notesSz cx="6858000" cy="9144000"/>
  <p:embeddedFontLst>
    <p:embeddedFont>
      <p:font typeface="Limelight" panose="020B0604020202020204" charset="0"/>
      <p:regular r:id="rId53"/>
    </p:embeddedFont>
    <p:embeddedFont>
      <p:font typeface="Montserrat" panose="00000500000000000000" pitchFamily="2" charset="-52"/>
      <p:regular r:id="rId54"/>
      <p:bold r:id="rId55"/>
      <p:italic r:id="rId56"/>
      <p:boldItalic r:id="rId57"/>
    </p:embeddedFont>
    <p:embeddedFont>
      <p:font typeface="Roboto" panose="02000000000000000000" pitchFamily="2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471A"/>
    <a:srgbClr val="EF6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FB5098-CF5F-45DE-AA7D-5352C0A49B3E}">
  <a:tblStyle styleId="{69FB5098-CF5F-45DE-AA7D-5352C0A49B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237" autoAdjust="0"/>
  </p:normalViewPr>
  <p:slideViewPr>
    <p:cSldViewPr>
      <p:cViewPr varScale="1">
        <p:scale>
          <a:sx n="127" d="100"/>
          <a:sy n="127" d="100"/>
        </p:scale>
        <p:origin x="576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gif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05604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7373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af02d89951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af02d89951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af02d89951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af02d89951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82303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342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7461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af10e2383c_1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af10e2383c_1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af10e2383c_1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af10e2383c_1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af02d89951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af02d89951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af02d89951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af02d89951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7283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a5d91c80c2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a5d91c80c2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4699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7565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4510914" y="445349"/>
            <a:ext cx="1461080" cy="703057"/>
            <a:chOff x="-3051905" y="4109025"/>
            <a:chExt cx="1236422" cy="594954"/>
          </a:xfrm>
        </p:grpSpPr>
        <p:sp>
          <p:nvSpPr>
            <p:cNvPr id="11" name="Google Shape;11;p2"/>
            <p:cNvSpPr/>
            <p:nvPr/>
          </p:nvSpPr>
          <p:spPr>
            <a:xfrm>
              <a:off x="-2508840" y="4158742"/>
              <a:ext cx="111321" cy="57573"/>
            </a:xfrm>
            <a:custGeom>
              <a:avLst/>
              <a:gdLst/>
              <a:ahLst/>
              <a:cxnLst/>
              <a:rect l="l" t="t" r="r" b="b"/>
              <a:pathLst>
                <a:path w="1077" h="557" extrusionOk="0">
                  <a:moveTo>
                    <a:pt x="779" y="1"/>
                  </a:moveTo>
                  <a:cubicBezTo>
                    <a:pt x="502" y="1"/>
                    <a:pt x="236" y="79"/>
                    <a:pt x="0" y="227"/>
                  </a:cubicBezTo>
                  <a:lnTo>
                    <a:pt x="747" y="556"/>
                  </a:lnTo>
                  <a:lnTo>
                    <a:pt x="1047" y="527"/>
                  </a:lnTo>
                  <a:cubicBezTo>
                    <a:pt x="1076" y="333"/>
                    <a:pt x="1008" y="140"/>
                    <a:pt x="873" y="4"/>
                  </a:cubicBezTo>
                  <a:cubicBezTo>
                    <a:pt x="841" y="2"/>
                    <a:pt x="810" y="1"/>
                    <a:pt x="779" y="1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2484860" y="4180138"/>
              <a:ext cx="79279" cy="33179"/>
            </a:xfrm>
            <a:custGeom>
              <a:avLst/>
              <a:gdLst/>
              <a:ahLst/>
              <a:cxnLst/>
              <a:rect l="l" t="t" r="r" b="b"/>
              <a:pathLst>
                <a:path w="767" h="321" extrusionOk="0">
                  <a:moveTo>
                    <a:pt x="718" y="0"/>
                  </a:moveTo>
                  <a:cubicBezTo>
                    <a:pt x="466" y="20"/>
                    <a:pt x="233" y="78"/>
                    <a:pt x="1" y="156"/>
                  </a:cubicBezTo>
                  <a:lnTo>
                    <a:pt x="611" y="320"/>
                  </a:lnTo>
                  <a:lnTo>
                    <a:pt x="767" y="272"/>
                  </a:lnTo>
                  <a:cubicBezTo>
                    <a:pt x="767" y="175"/>
                    <a:pt x="747" y="78"/>
                    <a:pt x="718" y="0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2383668" y="4210940"/>
              <a:ext cx="111321" cy="58503"/>
            </a:xfrm>
            <a:custGeom>
              <a:avLst/>
              <a:gdLst/>
              <a:ahLst/>
              <a:cxnLst/>
              <a:rect l="l" t="t" r="r" b="b"/>
              <a:pathLst>
                <a:path w="1077" h="566" extrusionOk="0">
                  <a:moveTo>
                    <a:pt x="773" y="0"/>
                  </a:moveTo>
                  <a:cubicBezTo>
                    <a:pt x="503" y="0"/>
                    <a:pt x="236" y="78"/>
                    <a:pt x="1" y="226"/>
                  </a:cubicBezTo>
                  <a:lnTo>
                    <a:pt x="747" y="565"/>
                  </a:lnTo>
                  <a:lnTo>
                    <a:pt x="1048" y="536"/>
                  </a:lnTo>
                  <a:cubicBezTo>
                    <a:pt x="1077" y="342"/>
                    <a:pt x="1009" y="139"/>
                    <a:pt x="864" y="3"/>
                  </a:cubicBezTo>
                  <a:cubicBezTo>
                    <a:pt x="833" y="1"/>
                    <a:pt x="803" y="0"/>
                    <a:pt x="773" y="0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2360619" y="4232233"/>
              <a:ext cx="80313" cy="33179"/>
            </a:xfrm>
            <a:custGeom>
              <a:avLst/>
              <a:gdLst/>
              <a:ahLst/>
              <a:cxnLst/>
              <a:rect l="l" t="t" r="r" b="b"/>
              <a:pathLst>
                <a:path w="777" h="321" extrusionOk="0">
                  <a:moveTo>
                    <a:pt x="718" y="0"/>
                  </a:moveTo>
                  <a:cubicBezTo>
                    <a:pt x="476" y="30"/>
                    <a:pt x="233" y="78"/>
                    <a:pt x="1" y="156"/>
                  </a:cubicBezTo>
                  <a:lnTo>
                    <a:pt x="621" y="320"/>
                  </a:lnTo>
                  <a:lnTo>
                    <a:pt x="776" y="272"/>
                  </a:lnTo>
                  <a:cubicBezTo>
                    <a:pt x="776" y="175"/>
                    <a:pt x="757" y="88"/>
                    <a:pt x="718" y="0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402687" y="4499734"/>
              <a:ext cx="147395" cy="79486"/>
            </a:xfrm>
            <a:custGeom>
              <a:avLst/>
              <a:gdLst/>
              <a:ahLst/>
              <a:cxnLst/>
              <a:rect l="l" t="t" r="r" b="b"/>
              <a:pathLst>
                <a:path w="1426" h="769" extrusionOk="0">
                  <a:moveTo>
                    <a:pt x="1222" y="1"/>
                  </a:moveTo>
                  <a:cubicBezTo>
                    <a:pt x="1009" y="10"/>
                    <a:pt x="786" y="49"/>
                    <a:pt x="582" y="127"/>
                  </a:cubicBezTo>
                  <a:lnTo>
                    <a:pt x="1" y="698"/>
                  </a:lnTo>
                  <a:cubicBezTo>
                    <a:pt x="136" y="741"/>
                    <a:pt x="271" y="768"/>
                    <a:pt x="412" y="768"/>
                  </a:cubicBezTo>
                  <a:cubicBezTo>
                    <a:pt x="433" y="768"/>
                    <a:pt x="454" y="767"/>
                    <a:pt x="476" y="766"/>
                  </a:cubicBezTo>
                  <a:cubicBezTo>
                    <a:pt x="476" y="766"/>
                    <a:pt x="1067" y="708"/>
                    <a:pt x="1348" y="563"/>
                  </a:cubicBezTo>
                  <a:cubicBezTo>
                    <a:pt x="1348" y="563"/>
                    <a:pt x="1426" y="194"/>
                    <a:pt x="1222" y="1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2768382" y="4109025"/>
              <a:ext cx="465028" cy="213754"/>
            </a:xfrm>
            <a:custGeom>
              <a:avLst/>
              <a:gdLst/>
              <a:ahLst/>
              <a:cxnLst/>
              <a:rect l="l" t="t" r="r" b="b"/>
              <a:pathLst>
                <a:path w="4499" h="2068" extrusionOk="0">
                  <a:moveTo>
                    <a:pt x="563" y="0"/>
                  </a:moveTo>
                  <a:cubicBezTo>
                    <a:pt x="369" y="10"/>
                    <a:pt x="185" y="49"/>
                    <a:pt x="1" y="126"/>
                  </a:cubicBezTo>
                  <a:lnTo>
                    <a:pt x="2414" y="2045"/>
                  </a:lnTo>
                  <a:cubicBezTo>
                    <a:pt x="2503" y="2061"/>
                    <a:pt x="2592" y="2068"/>
                    <a:pt x="2683" y="2068"/>
                  </a:cubicBezTo>
                  <a:cubicBezTo>
                    <a:pt x="3565" y="2068"/>
                    <a:pt x="4498" y="1406"/>
                    <a:pt x="4498" y="1406"/>
                  </a:cubicBezTo>
                  <a:cubicBezTo>
                    <a:pt x="4227" y="1222"/>
                    <a:pt x="834" y="0"/>
                    <a:pt x="563" y="0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3030819" y="4375286"/>
              <a:ext cx="176440" cy="97471"/>
            </a:xfrm>
            <a:custGeom>
              <a:avLst/>
              <a:gdLst/>
              <a:ahLst/>
              <a:cxnLst/>
              <a:rect l="l" t="t" r="r" b="b"/>
              <a:pathLst>
                <a:path w="1707" h="943" extrusionOk="0">
                  <a:moveTo>
                    <a:pt x="685" y="1"/>
                  </a:moveTo>
                  <a:cubicBezTo>
                    <a:pt x="450" y="1"/>
                    <a:pt x="221" y="32"/>
                    <a:pt x="0" y="100"/>
                  </a:cubicBezTo>
                  <a:lnTo>
                    <a:pt x="1154" y="943"/>
                  </a:lnTo>
                  <a:lnTo>
                    <a:pt x="1706" y="768"/>
                  </a:lnTo>
                  <a:lnTo>
                    <a:pt x="785" y="3"/>
                  </a:lnTo>
                  <a:cubicBezTo>
                    <a:pt x="752" y="1"/>
                    <a:pt x="719" y="1"/>
                    <a:pt x="685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2949680" y="4172593"/>
              <a:ext cx="1134197" cy="331277"/>
            </a:xfrm>
            <a:custGeom>
              <a:avLst/>
              <a:gdLst/>
              <a:ahLst/>
              <a:cxnLst/>
              <a:rect l="l" t="t" r="r" b="b"/>
              <a:pathLst>
                <a:path w="10973" h="3205" extrusionOk="0">
                  <a:moveTo>
                    <a:pt x="9333" y="0"/>
                  </a:moveTo>
                  <a:cubicBezTo>
                    <a:pt x="8951" y="0"/>
                    <a:pt x="8441" y="74"/>
                    <a:pt x="7784" y="306"/>
                  </a:cubicBezTo>
                  <a:cubicBezTo>
                    <a:pt x="5971" y="936"/>
                    <a:pt x="1658" y="2070"/>
                    <a:pt x="20" y="2972"/>
                  </a:cubicBezTo>
                  <a:cubicBezTo>
                    <a:pt x="0" y="3059"/>
                    <a:pt x="29" y="3156"/>
                    <a:pt x="107" y="3204"/>
                  </a:cubicBezTo>
                  <a:cubicBezTo>
                    <a:pt x="107" y="3204"/>
                    <a:pt x="4149" y="3098"/>
                    <a:pt x="6223" y="2303"/>
                  </a:cubicBezTo>
                  <a:cubicBezTo>
                    <a:pt x="8394" y="1469"/>
                    <a:pt x="9509" y="1188"/>
                    <a:pt x="10352" y="733"/>
                  </a:cubicBezTo>
                  <a:cubicBezTo>
                    <a:pt x="10634" y="577"/>
                    <a:pt x="10973" y="267"/>
                    <a:pt x="10285" y="229"/>
                  </a:cubicBezTo>
                  <a:cubicBezTo>
                    <a:pt x="10285" y="229"/>
                    <a:pt x="10005" y="0"/>
                    <a:pt x="9333" y="0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3051905" y="4267273"/>
              <a:ext cx="327762" cy="189463"/>
            </a:xfrm>
            <a:custGeom>
              <a:avLst/>
              <a:gdLst/>
              <a:ahLst/>
              <a:cxnLst/>
              <a:rect l="l" t="t" r="r" b="b"/>
              <a:pathLst>
                <a:path w="3171" h="1833" extrusionOk="0">
                  <a:moveTo>
                    <a:pt x="698" y="1"/>
                  </a:moveTo>
                  <a:cubicBezTo>
                    <a:pt x="456" y="1"/>
                    <a:pt x="224" y="49"/>
                    <a:pt x="1" y="166"/>
                  </a:cubicBezTo>
                  <a:lnTo>
                    <a:pt x="1600" y="1833"/>
                  </a:lnTo>
                  <a:cubicBezTo>
                    <a:pt x="2133" y="1658"/>
                    <a:pt x="2656" y="1455"/>
                    <a:pt x="3170" y="1222"/>
                  </a:cubicBezTo>
                  <a:cubicBezTo>
                    <a:pt x="2899" y="1106"/>
                    <a:pt x="1009" y="30"/>
                    <a:pt x="698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2941721" y="4198123"/>
              <a:ext cx="1089234" cy="300682"/>
            </a:xfrm>
            <a:custGeom>
              <a:avLst/>
              <a:gdLst/>
              <a:ahLst/>
              <a:cxnLst/>
              <a:rect l="l" t="t" r="r" b="b"/>
              <a:pathLst>
                <a:path w="10538" h="2909" extrusionOk="0">
                  <a:moveTo>
                    <a:pt x="9830" y="1"/>
                  </a:moveTo>
                  <a:lnTo>
                    <a:pt x="20" y="2783"/>
                  </a:lnTo>
                  <a:cubicBezTo>
                    <a:pt x="1" y="2831"/>
                    <a:pt x="20" y="2880"/>
                    <a:pt x="59" y="2909"/>
                  </a:cubicBezTo>
                  <a:cubicBezTo>
                    <a:pt x="5894" y="2385"/>
                    <a:pt x="5235" y="2085"/>
                    <a:pt x="6912" y="1581"/>
                  </a:cubicBezTo>
                  <a:cubicBezTo>
                    <a:pt x="8618" y="1057"/>
                    <a:pt x="10537" y="369"/>
                    <a:pt x="10469" y="214"/>
                  </a:cubicBezTo>
                  <a:cubicBezTo>
                    <a:pt x="10433" y="127"/>
                    <a:pt x="10277" y="116"/>
                    <a:pt x="10201" y="116"/>
                  </a:cubicBezTo>
                  <a:cubicBezTo>
                    <a:pt x="10175" y="116"/>
                    <a:pt x="10159" y="117"/>
                    <a:pt x="10159" y="117"/>
                  </a:cubicBezTo>
                  <a:cubicBezTo>
                    <a:pt x="10052" y="59"/>
                    <a:pt x="9946" y="20"/>
                    <a:pt x="9830" y="1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2946682" y="4469656"/>
              <a:ext cx="174373" cy="116386"/>
            </a:xfrm>
            <a:custGeom>
              <a:avLst/>
              <a:gdLst/>
              <a:ahLst/>
              <a:cxnLst/>
              <a:rect l="l" t="t" r="r" b="b"/>
              <a:pathLst>
                <a:path w="1687" h="1126" extrusionOk="0">
                  <a:moveTo>
                    <a:pt x="1687" y="1"/>
                  </a:moveTo>
                  <a:lnTo>
                    <a:pt x="1687" y="1"/>
                  </a:lnTo>
                  <a:cubicBezTo>
                    <a:pt x="1251" y="59"/>
                    <a:pt x="834" y="146"/>
                    <a:pt x="417" y="262"/>
                  </a:cubicBezTo>
                  <a:cubicBezTo>
                    <a:pt x="359" y="388"/>
                    <a:pt x="0" y="1125"/>
                    <a:pt x="0" y="1125"/>
                  </a:cubicBezTo>
                  <a:cubicBezTo>
                    <a:pt x="0" y="1125"/>
                    <a:pt x="485" y="951"/>
                    <a:pt x="650" y="873"/>
                  </a:cubicBezTo>
                  <a:cubicBezTo>
                    <a:pt x="815" y="805"/>
                    <a:pt x="1687" y="1"/>
                    <a:pt x="1687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2383668" y="4524748"/>
              <a:ext cx="116386" cy="48580"/>
            </a:xfrm>
            <a:custGeom>
              <a:avLst/>
              <a:gdLst/>
              <a:ahLst/>
              <a:cxnLst/>
              <a:rect l="l" t="t" r="r" b="b"/>
              <a:pathLst>
                <a:path w="1126" h="470" extrusionOk="0">
                  <a:moveTo>
                    <a:pt x="1077" y="1"/>
                  </a:moveTo>
                  <a:cubicBezTo>
                    <a:pt x="1077" y="1"/>
                    <a:pt x="369" y="107"/>
                    <a:pt x="107" y="127"/>
                  </a:cubicBezTo>
                  <a:lnTo>
                    <a:pt x="1" y="447"/>
                  </a:lnTo>
                  <a:cubicBezTo>
                    <a:pt x="72" y="461"/>
                    <a:pt x="148" y="470"/>
                    <a:pt x="222" y="470"/>
                  </a:cubicBezTo>
                  <a:cubicBezTo>
                    <a:pt x="249" y="470"/>
                    <a:pt x="275" y="469"/>
                    <a:pt x="301" y="466"/>
                  </a:cubicBezTo>
                  <a:cubicBezTo>
                    <a:pt x="573" y="427"/>
                    <a:pt x="844" y="369"/>
                    <a:pt x="1106" y="272"/>
                  </a:cubicBezTo>
                  <a:cubicBezTo>
                    <a:pt x="1125" y="175"/>
                    <a:pt x="1106" y="88"/>
                    <a:pt x="1077" y="1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2319480" y="4384485"/>
              <a:ext cx="140366" cy="76282"/>
            </a:xfrm>
            <a:custGeom>
              <a:avLst/>
              <a:gdLst/>
              <a:ahLst/>
              <a:cxnLst/>
              <a:rect l="l" t="t" r="r" b="b"/>
              <a:pathLst>
                <a:path w="1358" h="738" extrusionOk="0">
                  <a:moveTo>
                    <a:pt x="1173" y="1"/>
                  </a:moveTo>
                  <a:cubicBezTo>
                    <a:pt x="960" y="11"/>
                    <a:pt x="756" y="49"/>
                    <a:pt x="553" y="107"/>
                  </a:cubicBezTo>
                  <a:lnTo>
                    <a:pt x="0" y="660"/>
                  </a:lnTo>
                  <a:cubicBezTo>
                    <a:pt x="146" y="708"/>
                    <a:pt x="301" y="737"/>
                    <a:pt x="456" y="737"/>
                  </a:cubicBezTo>
                  <a:cubicBezTo>
                    <a:pt x="456" y="737"/>
                    <a:pt x="1018" y="679"/>
                    <a:pt x="1289" y="534"/>
                  </a:cubicBezTo>
                  <a:cubicBezTo>
                    <a:pt x="1289" y="534"/>
                    <a:pt x="1357" y="185"/>
                    <a:pt x="1173" y="1"/>
                  </a:cubicBezTo>
                  <a:close/>
                </a:path>
              </a:pathLst>
            </a:custGeom>
            <a:solidFill>
              <a:srgbClr val="F49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2300462" y="4408569"/>
              <a:ext cx="110288" cy="46616"/>
            </a:xfrm>
            <a:custGeom>
              <a:avLst/>
              <a:gdLst/>
              <a:ahLst/>
              <a:cxnLst/>
              <a:rect l="l" t="t" r="r" b="b"/>
              <a:pathLst>
                <a:path w="1067" h="451" extrusionOk="0">
                  <a:moveTo>
                    <a:pt x="1018" y="0"/>
                  </a:moveTo>
                  <a:cubicBezTo>
                    <a:pt x="1018" y="0"/>
                    <a:pt x="340" y="97"/>
                    <a:pt x="88" y="117"/>
                  </a:cubicBezTo>
                  <a:lnTo>
                    <a:pt x="0" y="427"/>
                  </a:lnTo>
                  <a:cubicBezTo>
                    <a:pt x="64" y="441"/>
                    <a:pt x="133" y="450"/>
                    <a:pt x="204" y="450"/>
                  </a:cubicBezTo>
                  <a:cubicBezTo>
                    <a:pt x="229" y="450"/>
                    <a:pt x="255" y="449"/>
                    <a:pt x="281" y="446"/>
                  </a:cubicBezTo>
                  <a:cubicBezTo>
                    <a:pt x="543" y="408"/>
                    <a:pt x="805" y="349"/>
                    <a:pt x="1047" y="252"/>
                  </a:cubicBezTo>
                  <a:cubicBezTo>
                    <a:pt x="1067" y="165"/>
                    <a:pt x="1057" y="78"/>
                    <a:pt x="1018" y="0"/>
                  </a:cubicBezTo>
                  <a:close/>
                </a:path>
              </a:pathLst>
            </a:custGeom>
            <a:solidFill>
              <a:srgbClr val="EF6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2577989" y="4333424"/>
              <a:ext cx="444976" cy="370555"/>
            </a:xfrm>
            <a:custGeom>
              <a:avLst/>
              <a:gdLst/>
              <a:ahLst/>
              <a:cxnLst/>
              <a:rect l="l" t="t" r="r" b="b"/>
              <a:pathLst>
                <a:path w="4305" h="3585" extrusionOk="0">
                  <a:moveTo>
                    <a:pt x="4101" y="0"/>
                  </a:moveTo>
                  <a:cubicBezTo>
                    <a:pt x="3073" y="156"/>
                    <a:pt x="1803" y="863"/>
                    <a:pt x="1803" y="863"/>
                  </a:cubicBezTo>
                  <a:lnTo>
                    <a:pt x="0" y="3558"/>
                  </a:lnTo>
                  <a:cubicBezTo>
                    <a:pt x="0" y="3558"/>
                    <a:pt x="76" y="3585"/>
                    <a:pt x="198" y="3585"/>
                  </a:cubicBezTo>
                  <a:cubicBezTo>
                    <a:pt x="339" y="3585"/>
                    <a:pt x="543" y="3549"/>
                    <a:pt x="766" y="3393"/>
                  </a:cubicBezTo>
                  <a:cubicBezTo>
                    <a:pt x="1638" y="2753"/>
                    <a:pt x="4304" y="0"/>
                    <a:pt x="4101" y="0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931769" y="4184169"/>
              <a:ext cx="40208" cy="32146"/>
            </a:xfrm>
            <a:custGeom>
              <a:avLst/>
              <a:gdLst/>
              <a:ahLst/>
              <a:cxnLst/>
              <a:rect l="l" t="t" r="r" b="b"/>
              <a:pathLst>
                <a:path w="389" h="311" extrusionOk="0">
                  <a:moveTo>
                    <a:pt x="252" y="0"/>
                  </a:moveTo>
                  <a:cubicBezTo>
                    <a:pt x="252" y="0"/>
                    <a:pt x="223" y="126"/>
                    <a:pt x="10" y="213"/>
                  </a:cubicBezTo>
                  <a:lnTo>
                    <a:pt x="0" y="310"/>
                  </a:lnTo>
                  <a:cubicBezTo>
                    <a:pt x="155" y="281"/>
                    <a:pt x="291" y="194"/>
                    <a:pt x="388" y="68"/>
                  </a:cubicBezTo>
                  <a:cubicBezTo>
                    <a:pt x="340" y="39"/>
                    <a:pt x="301" y="20"/>
                    <a:pt x="252" y="0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2"/>
          <p:cNvSpPr/>
          <p:nvPr/>
        </p:nvSpPr>
        <p:spPr>
          <a:xfrm>
            <a:off x="3373787" y="987312"/>
            <a:ext cx="854203" cy="322997"/>
          </a:xfrm>
          <a:custGeom>
            <a:avLst/>
            <a:gdLst/>
            <a:ahLst/>
            <a:cxnLst/>
            <a:rect l="l" t="t" r="r" b="b"/>
            <a:pathLst>
              <a:path w="3713" h="1404" extrusionOk="0">
                <a:moveTo>
                  <a:pt x="3479" y="1"/>
                </a:moveTo>
                <a:cubicBezTo>
                  <a:pt x="3100" y="1"/>
                  <a:pt x="2263" y="266"/>
                  <a:pt x="1852" y="467"/>
                </a:cubicBezTo>
                <a:cubicBezTo>
                  <a:pt x="1309" y="729"/>
                  <a:pt x="0" y="1204"/>
                  <a:pt x="59" y="1378"/>
                </a:cubicBezTo>
                <a:cubicBezTo>
                  <a:pt x="65" y="1395"/>
                  <a:pt x="92" y="1403"/>
                  <a:pt x="138" y="1403"/>
                </a:cubicBezTo>
                <a:cubicBezTo>
                  <a:pt x="461" y="1403"/>
                  <a:pt x="1675" y="1022"/>
                  <a:pt x="2472" y="768"/>
                </a:cubicBezTo>
                <a:cubicBezTo>
                  <a:pt x="3383" y="477"/>
                  <a:pt x="3713" y="322"/>
                  <a:pt x="3674" y="80"/>
                </a:cubicBezTo>
                <a:cubicBezTo>
                  <a:pt x="3665" y="24"/>
                  <a:pt x="3593" y="1"/>
                  <a:pt x="34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42450" y="1310300"/>
            <a:ext cx="4468477" cy="6702601"/>
          </a:xfrm>
          <a:custGeom>
            <a:avLst/>
            <a:gdLst/>
            <a:ahLst/>
            <a:cxnLst/>
            <a:rect l="l" t="t" r="r" b="b"/>
            <a:pathLst>
              <a:path w="138902" h="208398" extrusionOk="0">
                <a:moveTo>
                  <a:pt x="101452" y="0"/>
                </a:moveTo>
                <a:cubicBezTo>
                  <a:pt x="100874" y="0"/>
                  <a:pt x="100033" y="129"/>
                  <a:pt x="98964" y="397"/>
                </a:cubicBezTo>
                <a:cubicBezTo>
                  <a:pt x="94949" y="1383"/>
                  <a:pt x="78114" y="6877"/>
                  <a:pt x="65647" y="11948"/>
                </a:cubicBezTo>
                <a:cubicBezTo>
                  <a:pt x="41980" y="21739"/>
                  <a:pt x="19863" y="34981"/>
                  <a:pt x="0" y="51252"/>
                </a:cubicBezTo>
                <a:lnTo>
                  <a:pt x="0" y="208397"/>
                </a:lnTo>
                <a:lnTo>
                  <a:pt x="138901" y="208397"/>
                </a:lnTo>
                <a:lnTo>
                  <a:pt x="138901" y="134368"/>
                </a:lnTo>
                <a:lnTo>
                  <a:pt x="138831" y="134368"/>
                </a:lnTo>
                <a:cubicBezTo>
                  <a:pt x="131527" y="132474"/>
                  <a:pt x="127132" y="116284"/>
                  <a:pt x="118367" y="116284"/>
                </a:cubicBezTo>
                <a:cubicBezTo>
                  <a:pt x="115722" y="116284"/>
                  <a:pt x="112678" y="117759"/>
                  <a:pt x="109036" y="121548"/>
                </a:cubicBezTo>
                <a:cubicBezTo>
                  <a:pt x="108226" y="118026"/>
                  <a:pt x="105549" y="116371"/>
                  <a:pt x="102714" y="116371"/>
                </a:cubicBezTo>
                <a:cubicBezTo>
                  <a:pt x="99879" y="116371"/>
                  <a:pt x="96886" y="118026"/>
                  <a:pt x="95442" y="121126"/>
                </a:cubicBezTo>
                <a:cubicBezTo>
                  <a:pt x="92483" y="109997"/>
                  <a:pt x="96639" y="97177"/>
                  <a:pt x="81777" y="93444"/>
                </a:cubicBezTo>
                <a:cubicBezTo>
                  <a:pt x="79841" y="92943"/>
                  <a:pt x="77808" y="92713"/>
                  <a:pt x="75737" y="92713"/>
                </a:cubicBezTo>
                <a:cubicBezTo>
                  <a:pt x="69370" y="92713"/>
                  <a:pt x="62651" y="94886"/>
                  <a:pt x="57335" y="98022"/>
                </a:cubicBezTo>
                <a:cubicBezTo>
                  <a:pt x="54805" y="99549"/>
                  <a:pt x="53194" y="101400"/>
                  <a:pt x="51547" y="101400"/>
                </a:cubicBezTo>
                <a:cubicBezTo>
                  <a:pt x="50535" y="101400"/>
                  <a:pt x="49509" y="100701"/>
                  <a:pt x="48249" y="98797"/>
                </a:cubicBezTo>
                <a:cubicBezTo>
                  <a:pt x="45784" y="95064"/>
                  <a:pt x="50714" y="91401"/>
                  <a:pt x="44516" y="88936"/>
                </a:cubicBezTo>
                <a:cubicBezTo>
                  <a:pt x="43315" y="88504"/>
                  <a:pt x="42235" y="88356"/>
                  <a:pt x="41258" y="88356"/>
                </a:cubicBezTo>
                <a:cubicBezTo>
                  <a:pt x="39146" y="88356"/>
                  <a:pt x="37511" y="89045"/>
                  <a:pt x="36167" y="89045"/>
                </a:cubicBezTo>
                <a:cubicBezTo>
                  <a:pt x="34484" y="89045"/>
                  <a:pt x="33256" y="87963"/>
                  <a:pt x="32119" y="83090"/>
                </a:cubicBezTo>
                <a:cubicBezTo>
                  <a:pt x="30499" y="76046"/>
                  <a:pt x="21765" y="48223"/>
                  <a:pt x="100513" y="2158"/>
                </a:cubicBezTo>
                <a:cubicBezTo>
                  <a:pt x="102708" y="761"/>
                  <a:pt x="102854" y="0"/>
                  <a:pt x="10145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535864" y="2804375"/>
            <a:ext cx="3455163" cy="2818675"/>
          </a:xfrm>
          <a:custGeom>
            <a:avLst/>
            <a:gdLst/>
            <a:ahLst/>
            <a:cxnLst/>
            <a:rect l="l" t="t" r="r" b="b"/>
            <a:pathLst>
              <a:path w="17914" h="14614" extrusionOk="0">
                <a:moveTo>
                  <a:pt x="15850" y="1"/>
                </a:moveTo>
                <a:cubicBezTo>
                  <a:pt x="11932" y="1"/>
                  <a:pt x="7819" y="1907"/>
                  <a:pt x="9733" y="6646"/>
                </a:cubicBezTo>
                <a:cubicBezTo>
                  <a:pt x="9703" y="7770"/>
                  <a:pt x="7261" y="6898"/>
                  <a:pt x="7561" y="9234"/>
                </a:cubicBezTo>
                <a:cubicBezTo>
                  <a:pt x="7423" y="9218"/>
                  <a:pt x="7295" y="9210"/>
                  <a:pt x="7176" y="9210"/>
                </a:cubicBezTo>
                <a:cubicBezTo>
                  <a:pt x="5892" y="9210"/>
                  <a:pt x="5667" y="10093"/>
                  <a:pt x="5313" y="10262"/>
                </a:cubicBezTo>
                <a:cubicBezTo>
                  <a:pt x="5280" y="10277"/>
                  <a:pt x="5241" y="10284"/>
                  <a:pt x="5198" y="10284"/>
                </a:cubicBezTo>
                <a:cubicBezTo>
                  <a:pt x="4806" y="10284"/>
                  <a:pt x="3995" y="9704"/>
                  <a:pt x="3033" y="9704"/>
                </a:cubicBezTo>
                <a:cubicBezTo>
                  <a:pt x="2404" y="9704"/>
                  <a:pt x="1711" y="9952"/>
                  <a:pt x="1028" y="10775"/>
                </a:cubicBezTo>
                <a:cubicBezTo>
                  <a:pt x="1" y="12016"/>
                  <a:pt x="107" y="13363"/>
                  <a:pt x="941" y="14614"/>
                </a:cubicBezTo>
                <a:lnTo>
                  <a:pt x="12863" y="14614"/>
                </a:lnTo>
                <a:lnTo>
                  <a:pt x="17623" y="14381"/>
                </a:lnTo>
                <a:lnTo>
                  <a:pt x="17913" y="181"/>
                </a:lnTo>
                <a:cubicBezTo>
                  <a:pt x="17256" y="63"/>
                  <a:pt x="16557" y="1"/>
                  <a:pt x="158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3259213" y="1572900"/>
            <a:ext cx="4041000" cy="14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3280388" y="3009025"/>
            <a:ext cx="40410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_1"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7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7"/>
          <p:cNvSpPr/>
          <p:nvPr/>
        </p:nvSpPr>
        <p:spPr>
          <a:xfrm>
            <a:off x="617125" y="609800"/>
            <a:ext cx="7909800" cy="392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"/>
          <p:cNvSpPr/>
          <p:nvPr/>
        </p:nvSpPr>
        <p:spPr>
          <a:xfrm>
            <a:off x="617125" y="609800"/>
            <a:ext cx="7909800" cy="392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9"/>
          <p:cNvSpPr txBox="1">
            <a:spLocks noGrp="1"/>
          </p:cNvSpPr>
          <p:nvPr>
            <p:ph type="title"/>
          </p:nvPr>
        </p:nvSpPr>
        <p:spPr>
          <a:xfrm>
            <a:off x="630425" y="1258475"/>
            <a:ext cx="3591300" cy="16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4" name="Google Shape;194;p9"/>
          <p:cNvSpPr txBox="1">
            <a:spLocks noGrp="1"/>
          </p:cNvSpPr>
          <p:nvPr>
            <p:ph type="subTitle" idx="1"/>
          </p:nvPr>
        </p:nvSpPr>
        <p:spPr>
          <a:xfrm>
            <a:off x="1434791" y="2768250"/>
            <a:ext cx="2787300" cy="7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5" name="Google Shape;195;p9"/>
          <p:cNvSpPr/>
          <p:nvPr/>
        </p:nvSpPr>
        <p:spPr>
          <a:xfrm rot="905221" flipH="1">
            <a:off x="4708395" y="2350398"/>
            <a:ext cx="4257484" cy="3992780"/>
          </a:xfrm>
          <a:custGeom>
            <a:avLst/>
            <a:gdLst/>
            <a:ahLst/>
            <a:cxnLst/>
            <a:rect l="l" t="t" r="r" b="b"/>
            <a:pathLst>
              <a:path w="13126" h="12310" extrusionOk="0">
                <a:moveTo>
                  <a:pt x="2325" y="0"/>
                </a:moveTo>
                <a:cubicBezTo>
                  <a:pt x="1430" y="0"/>
                  <a:pt x="591" y="247"/>
                  <a:pt x="1" y="756"/>
                </a:cubicBezTo>
                <a:lnTo>
                  <a:pt x="40" y="12310"/>
                </a:lnTo>
                <a:lnTo>
                  <a:pt x="13125" y="12310"/>
                </a:lnTo>
                <a:cubicBezTo>
                  <a:pt x="10915" y="12077"/>
                  <a:pt x="11982" y="10856"/>
                  <a:pt x="11293" y="9712"/>
                </a:cubicBezTo>
                <a:cubicBezTo>
                  <a:pt x="10915" y="9082"/>
                  <a:pt x="10554" y="8755"/>
                  <a:pt x="10043" y="8755"/>
                </a:cubicBezTo>
                <a:cubicBezTo>
                  <a:pt x="9769" y="8755"/>
                  <a:pt x="9451" y="8850"/>
                  <a:pt x="9064" y="9043"/>
                </a:cubicBezTo>
                <a:cubicBezTo>
                  <a:pt x="9830" y="7350"/>
                  <a:pt x="8612" y="5842"/>
                  <a:pt x="6940" y="5842"/>
                </a:cubicBezTo>
                <a:cubicBezTo>
                  <a:pt x="6899" y="5842"/>
                  <a:pt x="6857" y="5843"/>
                  <a:pt x="6815" y="5844"/>
                </a:cubicBezTo>
                <a:cubicBezTo>
                  <a:pt x="7960" y="2064"/>
                  <a:pt x="4911" y="0"/>
                  <a:pt x="2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1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5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5"/>
          <p:cNvSpPr/>
          <p:nvPr/>
        </p:nvSpPr>
        <p:spPr>
          <a:xfrm>
            <a:off x="617125" y="609800"/>
            <a:ext cx="7909800" cy="392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5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5"/>
          <p:cNvSpPr txBox="1">
            <a:spLocks noGrp="1"/>
          </p:cNvSpPr>
          <p:nvPr>
            <p:ph type="subTitle" idx="1"/>
          </p:nvPr>
        </p:nvSpPr>
        <p:spPr>
          <a:xfrm>
            <a:off x="1928051" y="1511825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326" name="Google Shape;326;p15"/>
          <p:cNvSpPr txBox="1">
            <a:spLocks noGrp="1"/>
          </p:cNvSpPr>
          <p:nvPr>
            <p:ph type="subTitle" idx="2"/>
          </p:nvPr>
        </p:nvSpPr>
        <p:spPr>
          <a:xfrm>
            <a:off x="1928051" y="1844125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15"/>
          <p:cNvSpPr txBox="1">
            <a:spLocks noGrp="1"/>
          </p:cNvSpPr>
          <p:nvPr>
            <p:ph type="subTitle" idx="3"/>
          </p:nvPr>
        </p:nvSpPr>
        <p:spPr>
          <a:xfrm>
            <a:off x="6379300" y="1512650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328" name="Google Shape;328;p15"/>
          <p:cNvSpPr txBox="1">
            <a:spLocks noGrp="1"/>
          </p:cNvSpPr>
          <p:nvPr>
            <p:ph type="subTitle" idx="4"/>
          </p:nvPr>
        </p:nvSpPr>
        <p:spPr>
          <a:xfrm>
            <a:off x="6379300" y="1844125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15"/>
          <p:cNvSpPr txBox="1">
            <a:spLocks noGrp="1"/>
          </p:cNvSpPr>
          <p:nvPr>
            <p:ph type="subTitle" idx="5"/>
          </p:nvPr>
        </p:nvSpPr>
        <p:spPr>
          <a:xfrm>
            <a:off x="4194501" y="1512650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330" name="Google Shape;330;p15"/>
          <p:cNvSpPr txBox="1">
            <a:spLocks noGrp="1"/>
          </p:cNvSpPr>
          <p:nvPr>
            <p:ph type="subTitle" idx="6"/>
          </p:nvPr>
        </p:nvSpPr>
        <p:spPr>
          <a:xfrm>
            <a:off x="4194501" y="1844125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15"/>
          <p:cNvSpPr txBox="1">
            <a:spLocks noGrp="1"/>
          </p:cNvSpPr>
          <p:nvPr>
            <p:ph type="subTitle" idx="7"/>
          </p:nvPr>
        </p:nvSpPr>
        <p:spPr>
          <a:xfrm>
            <a:off x="1928051" y="2926725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332" name="Google Shape;332;p15"/>
          <p:cNvSpPr txBox="1">
            <a:spLocks noGrp="1"/>
          </p:cNvSpPr>
          <p:nvPr>
            <p:ph type="subTitle" idx="8"/>
          </p:nvPr>
        </p:nvSpPr>
        <p:spPr>
          <a:xfrm>
            <a:off x="1928051" y="3259192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15"/>
          <p:cNvSpPr txBox="1">
            <a:spLocks noGrp="1"/>
          </p:cNvSpPr>
          <p:nvPr>
            <p:ph type="subTitle" idx="9"/>
          </p:nvPr>
        </p:nvSpPr>
        <p:spPr>
          <a:xfrm>
            <a:off x="6379300" y="2926725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334" name="Google Shape;334;p15"/>
          <p:cNvSpPr txBox="1">
            <a:spLocks noGrp="1"/>
          </p:cNvSpPr>
          <p:nvPr>
            <p:ph type="subTitle" idx="13"/>
          </p:nvPr>
        </p:nvSpPr>
        <p:spPr>
          <a:xfrm>
            <a:off x="6379300" y="3259192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15"/>
          <p:cNvSpPr txBox="1">
            <a:spLocks noGrp="1"/>
          </p:cNvSpPr>
          <p:nvPr>
            <p:ph type="subTitle" idx="14"/>
          </p:nvPr>
        </p:nvSpPr>
        <p:spPr>
          <a:xfrm>
            <a:off x="4194501" y="2926725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imelight"/>
              <a:buNone/>
              <a:defRPr sz="18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Limelight"/>
              <a:buNone/>
              <a:defRPr sz="2000"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336" name="Google Shape;336;p15"/>
          <p:cNvSpPr txBox="1">
            <a:spLocks noGrp="1"/>
          </p:cNvSpPr>
          <p:nvPr>
            <p:ph type="subTitle" idx="15"/>
          </p:nvPr>
        </p:nvSpPr>
        <p:spPr>
          <a:xfrm>
            <a:off x="4194501" y="3259192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point list">
  <p:cSld name="CUSTOM_1_1_2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7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 txBox="1">
            <a:spLocks noGrp="1"/>
          </p:cNvSpPr>
          <p:nvPr>
            <p:ph type="body" idx="1"/>
          </p:nvPr>
        </p:nvSpPr>
        <p:spPr>
          <a:xfrm flipH="1">
            <a:off x="2505900" y="1269775"/>
            <a:ext cx="4132200" cy="26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2" name="Google Shape;352;p17"/>
          <p:cNvSpPr txBox="1">
            <a:spLocks noGrp="1"/>
          </p:cNvSpPr>
          <p:nvPr>
            <p:ph type="title"/>
          </p:nvPr>
        </p:nvSpPr>
        <p:spPr>
          <a:xfrm flipH="1">
            <a:off x="2704650" y="640080"/>
            <a:ext cx="3734700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53" name="Google Shape;353;p17"/>
          <p:cNvGrpSpPr/>
          <p:nvPr/>
        </p:nvGrpSpPr>
        <p:grpSpPr>
          <a:xfrm rot="-492451">
            <a:off x="696882" y="985046"/>
            <a:ext cx="917990" cy="384984"/>
            <a:chOff x="7036389" y="1157700"/>
            <a:chExt cx="635554" cy="266555"/>
          </a:xfrm>
        </p:grpSpPr>
        <p:sp>
          <p:nvSpPr>
            <p:cNvPr id="354" name="Google Shape;354;p17"/>
            <p:cNvSpPr/>
            <p:nvPr/>
          </p:nvSpPr>
          <p:spPr>
            <a:xfrm>
              <a:off x="7453656" y="1360674"/>
              <a:ext cx="193154" cy="3162"/>
            </a:xfrm>
            <a:custGeom>
              <a:avLst/>
              <a:gdLst/>
              <a:ahLst/>
              <a:cxnLst/>
              <a:rect l="l" t="t" r="r" b="b"/>
              <a:pathLst>
                <a:path w="2321" h="38" extrusionOk="0">
                  <a:moveTo>
                    <a:pt x="2321" y="0"/>
                  </a:moveTo>
                  <a:lnTo>
                    <a:pt x="1" y="18"/>
                  </a:lnTo>
                  <a:lnTo>
                    <a:pt x="2321" y="38"/>
                  </a:lnTo>
                  <a:lnTo>
                    <a:pt x="23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7639321" y="1187576"/>
              <a:ext cx="14730" cy="112930"/>
            </a:xfrm>
            <a:custGeom>
              <a:avLst/>
              <a:gdLst/>
              <a:ahLst/>
              <a:cxnLst/>
              <a:rect l="l" t="t" r="r" b="b"/>
              <a:pathLst>
                <a:path w="177" h="1357" extrusionOk="0">
                  <a:moveTo>
                    <a:pt x="90" y="0"/>
                  </a:moveTo>
                  <a:cubicBezTo>
                    <a:pt x="41" y="0"/>
                    <a:pt x="0" y="305"/>
                    <a:pt x="0" y="678"/>
                  </a:cubicBezTo>
                  <a:cubicBezTo>
                    <a:pt x="0" y="1052"/>
                    <a:pt x="41" y="1356"/>
                    <a:pt x="90" y="1356"/>
                  </a:cubicBezTo>
                  <a:cubicBezTo>
                    <a:pt x="139" y="1356"/>
                    <a:pt x="177" y="1052"/>
                    <a:pt x="177" y="678"/>
                  </a:cubicBezTo>
                  <a:cubicBezTo>
                    <a:pt x="177" y="305"/>
                    <a:pt x="139" y="0"/>
                    <a:pt x="90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7639321" y="1308828"/>
              <a:ext cx="14730" cy="112930"/>
            </a:xfrm>
            <a:custGeom>
              <a:avLst/>
              <a:gdLst/>
              <a:ahLst/>
              <a:cxnLst/>
              <a:rect l="l" t="t" r="r" b="b"/>
              <a:pathLst>
                <a:path w="177" h="1357" extrusionOk="0">
                  <a:moveTo>
                    <a:pt x="90" y="0"/>
                  </a:moveTo>
                  <a:cubicBezTo>
                    <a:pt x="41" y="0"/>
                    <a:pt x="0" y="305"/>
                    <a:pt x="0" y="678"/>
                  </a:cubicBezTo>
                  <a:cubicBezTo>
                    <a:pt x="0" y="1052"/>
                    <a:pt x="41" y="1356"/>
                    <a:pt x="90" y="1356"/>
                  </a:cubicBezTo>
                  <a:cubicBezTo>
                    <a:pt x="139" y="1356"/>
                    <a:pt x="177" y="1052"/>
                    <a:pt x="177" y="678"/>
                  </a:cubicBezTo>
                  <a:cubicBezTo>
                    <a:pt x="177" y="302"/>
                    <a:pt x="139" y="0"/>
                    <a:pt x="90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7137585" y="1296012"/>
              <a:ext cx="83" cy="33371"/>
            </a:xfrm>
            <a:custGeom>
              <a:avLst/>
              <a:gdLst/>
              <a:ahLst/>
              <a:cxnLst/>
              <a:rect l="l" t="t" r="r" b="b"/>
              <a:pathLst>
                <a:path w="1" h="401" fill="none" extrusionOk="0">
                  <a:moveTo>
                    <a:pt x="1" y="1"/>
                  </a:moveTo>
                  <a:lnTo>
                    <a:pt x="1" y="401"/>
                  </a:lnTo>
                </a:path>
              </a:pathLst>
            </a:custGeom>
            <a:noFill/>
            <a:ln w="3625" cap="flat" cmpd="sng">
              <a:solidFill>
                <a:srgbClr val="EB471A"/>
              </a:solidFill>
              <a:prstDash val="solid"/>
              <a:miter lim="28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7637823" y="1291934"/>
              <a:ext cx="34120" cy="26381"/>
            </a:xfrm>
            <a:custGeom>
              <a:avLst/>
              <a:gdLst/>
              <a:ahLst/>
              <a:cxnLst/>
              <a:rect l="l" t="t" r="r" b="b"/>
              <a:pathLst>
                <a:path w="410" h="317" extrusionOk="0">
                  <a:moveTo>
                    <a:pt x="18" y="1"/>
                  </a:moveTo>
                  <a:lnTo>
                    <a:pt x="1" y="316"/>
                  </a:lnTo>
                  <a:lnTo>
                    <a:pt x="18" y="316"/>
                  </a:lnTo>
                  <a:cubicBezTo>
                    <a:pt x="209" y="316"/>
                    <a:pt x="409" y="247"/>
                    <a:pt x="409" y="160"/>
                  </a:cubicBezTo>
                  <a:cubicBezTo>
                    <a:pt x="409" y="73"/>
                    <a:pt x="209" y="1"/>
                    <a:pt x="18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7569582" y="1365002"/>
              <a:ext cx="83" cy="33621"/>
            </a:xfrm>
            <a:custGeom>
              <a:avLst/>
              <a:gdLst/>
              <a:ahLst/>
              <a:cxnLst/>
              <a:rect l="l" t="t" r="r" b="b"/>
              <a:pathLst>
                <a:path w="1" h="404" fill="none" extrusionOk="0">
                  <a:moveTo>
                    <a:pt x="1" y="0"/>
                  </a:moveTo>
                  <a:lnTo>
                    <a:pt x="1" y="403"/>
                  </a:lnTo>
                </a:path>
              </a:pathLst>
            </a:custGeom>
            <a:noFill/>
            <a:ln w="3625" cap="flat" cmpd="sng">
              <a:solidFill>
                <a:srgbClr val="EB471A"/>
              </a:solidFill>
              <a:prstDash val="solid"/>
              <a:miter lim="28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7036389" y="1157700"/>
              <a:ext cx="607090" cy="213626"/>
            </a:xfrm>
            <a:custGeom>
              <a:avLst/>
              <a:gdLst/>
              <a:ahLst/>
              <a:cxnLst/>
              <a:rect l="l" t="t" r="r" b="b"/>
              <a:pathLst>
                <a:path w="7295" h="2567" extrusionOk="0">
                  <a:moveTo>
                    <a:pt x="0" y="0"/>
                  </a:moveTo>
                  <a:lnTo>
                    <a:pt x="426" y="1368"/>
                  </a:lnTo>
                  <a:cubicBezTo>
                    <a:pt x="478" y="1538"/>
                    <a:pt x="617" y="1666"/>
                    <a:pt x="788" y="1704"/>
                  </a:cubicBezTo>
                  <a:lnTo>
                    <a:pt x="4247" y="2483"/>
                  </a:lnTo>
                  <a:cubicBezTo>
                    <a:pt x="4499" y="2538"/>
                    <a:pt x="4754" y="2567"/>
                    <a:pt x="5009" y="2567"/>
                  </a:cubicBezTo>
                  <a:lnTo>
                    <a:pt x="6344" y="2567"/>
                  </a:lnTo>
                  <a:cubicBezTo>
                    <a:pt x="6868" y="2567"/>
                    <a:pt x="7291" y="2141"/>
                    <a:pt x="7294" y="1620"/>
                  </a:cubicBezTo>
                  <a:lnTo>
                    <a:pt x="6127" y="1425"/>
                  </a:lnTo>
                  <a:lnTo>
                    <a:pt x="5869" y="777"/>
                  </a:lnTo>
                  <a:lnTo>
                    <a:pt x="4412" y="695"/>
                  </a:lnTo>
                  <a:lnTo>
                    <a:pt x="3812" y="1249"/>
                  </a:lnTo>
                  <a:lnTo>
                    <a:pt x="1724" y="1249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7339394" y="1352935"/>
              <a:ext cx="275625" cy="18392"/>
            </a:xfrm>
            <a:custGeom>
              <a:avLst/>
              <a:gdLst/>
              <a:ahLst/>
              <a:cxnLst/>
              <a:rect l="l" t="t" r="r" b="b"/>
              <a:pathLst>
                <a:path w="3312" h="221" extrusionOk="0">
                  <a:moveTo>
                    <a:pt x="1" y="1"/>
                  </a:moveTo>
                  <a:lnTo>
                    <a:pt x="606" y="137"/>
                  </a:lnTo>
                  <a:cubicBezTo>
                    <a:pt x="858" y="192"/>
                    <a:pt x="1113" y="221"/>
                    <a:pt x="1368" y="221"/>
                  </a:cubicBezTo>
                  <a:lnTo>
                    <a:pt x="2703" y="221"/>
                  </a:lnTo>
                  <a:cubicBezTo>
                    <a:pt x="2926" y="221"/>
                    <a:pt x="3141" y="143"/>
                    <a:pt x="3311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7086238" y="1291934"/>
              <a:ext cx="557241" cy="33621"/>
            </a:xfrm>
            <a:custGeom>
              <a:avLst/>
              <a:gdLst/>
              <a:ahLst/>
              <a:cxnLst/>
              <a:rect l="l" t="t" r="r" b="b"/>
              <a:pathLst>
                <a:path w="6696" h="404" extrusionOk="0">
                  <a:moveTo>
                    <a:pt x="1" y="1"/>
                  </a:moveTo>
                  <a:cubicBezTo>
                    <a:pt x="56" y="44"/>
                    <a:pt x="123" y="76"/>
                    <a:pt x="192" y="91"/>
                  </a:cubicBezTo>
                  <a:lnTo>
                    <a:pt x="1574" y="403"/>
                  </a:lnTo>
                  <a:lnTo>
                    <a:pt x="6640" y="319"/>
                  </a:lnTo>
                  <a:cubicBezTo>
                    <a:pt x="6675" y="218"/>
                    <a:pt x="6695" y="111"/>
                    <a:pt x="6695" y="7"/>
                  </a:cubicBezTo>
                  <a:lnTo>
                    <a:pt x="6666" y="1"/>
                  </a:ln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7158390" y="1312240"/>
              <a:ext cx="482426" cy="13315"/>
            </a:xfrm>
            <a:custGeom>
              <a:avLst/>
              <a:gdLst/>
              <a:ahLst/>
              <a:cxnLst/>
              <a:rect l="l" t="t" r="r" b="b"/>
              <a:pathLst>
                <a:path w="5797" h="160" extrusionOk="0">
                  <a:moveTo>
                    <a:pt x="0" y="0"/>
                  </a:moveTo>
                  <a:lnTo>
                    <a:pt x="707" y="159"/>
                  </a:lnTo>
                  <a:lnTo>
                    <a:pt x="5773" y="75"/>
                  </a:lnTo>
                  <a:cubicBezTo>
                    <a:pt x="5782" y="49"/>
                    <a:pt x="5788" y="26"/>
                    <a:pt x="5796" y="0"/>
                  </a:cubicBezTo>
                  <a:close/>
                </a:path>
              </a:pathLst>
            </a:custGeom>
            <a:solidFill>
              <a:srgbClr val="000000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7067264" y="1157700"/>
              <a:ext cx="258981" cy="121085"/>
            </a:xfrm>
            <a:custGeom>
              <a:avLst/>
              <a:gdLst/>
              <a:ahLst/>
              <a:cxnLst/>
              <a:rect l="l" t="t" r="r" b="b"/>
              <a:pathLst>
                <a:path w="3112" h="1455" extrusionOk="0">
                  <a:moveTo>
                    <a:pt x="0" y="0"/>
                  </a:moveTo>
                  <a:lnTo>
                    <a:pt x="0" y="507"/>
                  </a:lnTo>
                  <a:lnTo>
                    <a:pt x="368" y="507"/>
                  </a:lnTo>
                  <a:lnTo>
                    <a:pt x="730" y="1454"/>
                  </a:lnTo>
                  <a:lnTo>
                    <a:pt x="3111" y="1454"/>
                  </a:lnTo>
                  <a:lnTo>
                    <a:pt x="3111" y="1362"/>
                  </a:lnTo>
                  <a:lnTo>
                    <a:pt x="794" y="1362"/>
                  </a:lnTo>
                  <a:lnTo>
                    <a:pt x="432" y="414"/>
                  </a:lnTo>
                  <a:lnTo>
                    <a:pt x="93" y="414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7305440" y="1325472"/>
              <a:ext cx="308580" cy="27546"/>
            </a:xfrm>
            <a:custGeom>
              <a:avLst/>
              <a:gdLst/>
              <a:ahLst/>
              <a:cxnLst/>
              <a:rect l="l" t="t" r="r" b="b"/>
              <a:pathLst>
                <a:path w="3708" h="331" extrusionOk="0">
                  <a:moveTo>
                    <a:pt x="3575" y="0"/>
                  </a:moveTo>
                  <a:lnTo>
                    <a:pt x="3325" y="238"/>
                  </a:lnTo>
                  <a:lnTo>
                    <a:pt x="0" y="238"/>
                  </a:lnTo>
                  <a:lnTo>
                    <a:pt x="96" y="258"/>
                  </a:lnTo>
                  <a:lnTo>
                    <a:pt x="414" y="331"/>
                  </a:lnTo>
                  <a:lnTo>
                    <a:pt x="3363" y="331"/>
                  </a:lnTo>
                  <a:lnTo>
                    <a:pt x="3708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7112785" y="1317733"/>
              <a:ext cx="43524" cy="37283"/>
            </a:xfrm>
            <a:custGeom>
              <a:avLst/>
              <a:gdLst/>
              <a:ahLst/>
              <a:cxnLst/>
              <a:rect l="l" t="t" r="r" b="b"/>
              <a:pathLst>
                <a:path w="523" h="448" extrusionOk="0">
                  <a:moveTo>
                    <a:pt x="299" y="1"/>
                  </a:moveTo>
                  <a:cubicBezTo>
                    <a:pt x="99" y="1"/>
                    <a:pt x="1" y="241"/>
                    <a:pt x="140" y="383"/>
                  </a:cubicBezTo>
                  <a:cubicBezTo>
                    <a:pt x="185" y="428"/>
                    <a:pt x="241" y="448"/>
                    <a:pt x="296" y="448"/>
                  </a:cubicBezTo>
                  <a:cubicBezTo>
                    <a:pt x="412" y="448"/>
                    <a:pt x="522" y="359"/>
                    <a:pt x="522" y="224"/>
                  </a:cubicBezTo>
                  <a:cubicBezTo>
                    <a:pt x="522" y="102"/>
                    <a:pt x="421" y="1"/>
                    <a:pt x="299" y="1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7128930" y="1327636"/>
              <a:ext cx="17476" cy="17393"/>
            </a:xfrm>
            <a:custGeom>
              <a:avLst/>
              <a:gdLst/>
              <a:ahLst/>
              <a:cxnLst/>
              <a:rect l="l" t="t" r="r" b="b"/>
              <a:pathLst>
                <a:path w="210" h="209" extrusionOk="0">
                  <a:moveTo>
                    <a:pt x="105" y="0"/>
                  </a:moveTo>
                  <a:cubicBezTo>
                    <a:pt x="47" y="0"/>
                    <a:pt x="1" y="47"/>
                    <a:pt x="1" y="105"/>
                  </a:cubicBezTo>
                  <a:cubicBezTo>
                    <a:pt x="1" y="163"/>
                    <a:pt x="47" y="209"/>
                    <a:pt x="105" y="209"/>
                  </a:cubicBezTo>
                  <a:cubicBezTo>
                    <a:pt x="163" y="209"/>
                    <a:pt x="209" y="163"/>
                    <a:pt x="209" y="105"/>
                  </a:cubicBezTo>
                  <a:cubicBezTo>
                    <a:pt x="209" y="47"/>
                    <a:pt x="163" y="0"/>
                    <a:pt x="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7544782" y="1386972"/>
              <a:ext cx="43441" cy="37283"/>
            </a:xfrm>
            <a:custGeom>
              <a:avLst/>
              <a:gdLst/>
              <a:ahLst/>
              <a:cxnLst/>
              <a:rect l="l" t="t" r="r" b="b"/>
              <a:pathLst>
                <a:path w="522" h="448" extrusionOk="0">
                  <a:moveTo>
                    <a:pt x="299" y="0"/>
                  </a:moveTo>
                  <a:cubicBezTo>
                    <a:pt x="99" y="0"/>
                    <a:pt x="0" y="240"/>
                    <a:pt x="142" y="382"/>
                  </a:cubicBezTo>
                  <a:cubicBezTo>
                    <a:pt x="187" y="427"/>
                    <a:pt x="243" y="447"/>
                    <a:pt x="297" y="447"/>
                  </a:cubicBezTo>
                  <a:cubicBezTo>
                    <a:pt x="412" y="447"/>
                    <a:pt x="522" y="358"/>
                    <a:pt x="522" y="223"/>
                  </a:cubicBezTo>
                  <a:cubicBezTo>
                    <a:pt x="522" y="98"/>
                    <a:pt x="423" y="0"/>
                    <a:pt x="299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7560927" y="1396792"/>
              <a:ext cx="17726" cy="17476"/>
            </a:xfrm>
            <a:custGeom>
              <a:avLst/>
              <a:gdLst/>
              <a:ahLst/>
              <a:cxnLst/>
              <a:rect l="l" t="t" r="r" b="b"/>
              <a:pathLst>
                <a:path w="213" h="210" extrusionOk="0">
                  <a:moveTo>
                    <a:pt x="105" y="1"/>
                  </a:moveTo>
                  <a:cubicBezTo>
                    <a:pt x="47" y="1"/>
                    <a:pt x="1" y="47"/>
                    <a:pt x="1" y="105"/>
                  </a:cubicBezTo>
                  <a:cubicBezTo>
                    <a:pt x="1" y="163"/>
                    <a:pt x="47" y="209"/>
                    <a:pt x="105" y="209"/>
                  </a:cubicBezTo>
                  <a:cubicBezTo>
                    <a:pt x="163" y="209"/>
                    <a:pt x="212" y="163"/>
                    <a:pt x="212" y="105"/>
                  </a:cubicBezTo>
                  <a:cubicBezTo>
                    <a:pt x="212" y="47"/>
                    <a:pt x="163" y="1"/>
                    <a:pt x="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7380339" y="1229769"/>
              <a:ext cx="165941" cy="46603"/>
            </a:xfrm>
            <a:custGeom>
              <a:avLst/>
              <a:gdLst/>
              <a:ahLst/>
              <a:cxnLst/>
              <a:rect l="l" t="t" r="r" b="b"/>
              <a:pathLst>
                <a:path w="1994" h="560" extrusionOk="0">
                  <a:moveTo>
                    <a:pt x="383" y="0"/>
                  </a:moveTo>
                  <a:lnTo>
                    <a:pt x="1" y="389"/>
                  </a:lnTo>
                  <a:lnTo>
                    <a:pt x="1994" y="559"/>
                  </a:lnTo>
                  <a:lnTo>
                    <a:pt x="1780" y="21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7284469" y="1223943"/>
              <a:ext cx="136481" cy="15312"/>
            </a:xfrm>
            <a:custGeom>
              <a:avLst/>
              <a:gdLst/>
              <a:ahLst/>
              <a:cxnLst/>
              <a:rect l="l" t="t" r="r" b="b"/>
              <a:pathLst>
                <a:path w="1640" h="184" extrusionOk="0">
                  <a:moveTo>
                    <a:pt x="0" y="1"/>
                  </a:moveTo>
                  <a:lnTo>
                    <a:pt x="0" y="183"/>
                  </a:lnTo>
                  <a:lnTo>
                    <a:pt x="1640" y="183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00C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7420867" y="1222279"/>
              <a:ext cx="110516" cy="16977"/>
            </a:xfrm>
            <a:custGeom>
              <a:avLst/>
              <a:gdLst/>
              <a:ahLst/>
              <a:cxnLst/>
              <a:rect l="l" t="t" r="r" b="b"/>
              <a:pathLst>
                <a:path w="1328" h="204" extrusionOk="0">
                  <a:moveTo>
                    <a:pt x="1249" y="1"/>
                  </a:moveTo>
                  <a:lnTo>
                    <a:pt x="1" y="21"/>
                  </a:lnTo>
                  <a:lnTo>
                    <a:pt x="1" y="203"/>
                  </a:lnTo>
                  <a:lnTo>
                    <a:pt x="1327" y="203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7284469" y="1215538"/>
              <a:ext cx="240423" cy="8488"/>
            </a:xfrm>
            <a:custGeom>
              <a:avLst/>
              <a:gdLst/>
              <a:ahLst/>
              <a:cxnLst/>
              <a:rect l="l" t="t" r="r" b="b"/>
              <a:pathLst>
                <a:path w="2889" h="102" extrusionOk="0">
                  <a:moveTo>
                    <a:pt x="1431" y="0"/>
                  </a:moveTo>
                  <a:lnTo>
                    <a:pt x="0" y="102"/>
                  </a:lnTo>
                  <a:lnTo>
                    <a:pt x="1640" y="102"/>
                  </a:lnTo>
                  <a:lnTo>
                    <a:pt x="2888" y="8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17"/>
          <p:cNvSpPr/>
          <p:nvPr/>
        </p:nvSpPr>
        <p:spPr>
          <a:xfrm flipH="1">
            <a:off x="-693651" y="2046377"/>
            <a:ext cx="4467841" cy="3644805"/>
          </a:xfrm>
          <a:custGeom>
            <a:avLst/>
            <a:gdLst/>
            <a:ahLst/>
            <a:cxnLst/>
            <a:rect l="l" t="t" r="r" b="b"/>
            <a:pathLst>
              <a:path w="17914" h="14614" extrusionOk="0">
                <a:moveTo>
                  <a:pt x="15850" y="1"/>
                </a:moveTo>
                <a:cubicBezTo>
                  <a:pt x="11932" y="1"/>
                  <a:pt x="7819" y="1907"/>
                  <a:pt x="9733" y="6646"/>
                </a:cubicBezTo>
                <a:cubicBezTo>
                  <a:pt x="9703" y="7770"/>
                  <a:pt x="7261" y="6898"/>
                  <a:pt x="7561" y="9234"/>
                </a:cubicBezTo>
                <a:cubicBezTo>
                  <a:pt x="7423" y="9218"/>
                  <a:pt x="7295" y="9210"/>
                  <a:pt x="7176" y="9210"/>
                </a:cubicBezTo>
                <a:cubicBezTo>
                  <a:pt x="5892" y="9210"/>
                  <a:pt x="5667" y="10093"/>
                  <a:pt x="5313" y="10262"/>
                </a:cubicBezTo>
                <a:cubicBezTo>
                  <a:pt x="5280" y="10277"/>
                  <a:pt x="5241" y="10284"/>
                  <a:pt x="5198" y="10284"/>
                </a:cubicBezTo>
                <a:cubicBezTo>
                  <a:pt x="4806" y="10284"/>
                  <a:pt x="3995" y="9704"/>
                  <a:pt x="3033" y="9704"/>
                </a:cubicBezTo>
                <a:cubicBezTo>
                  <a:pt x="2404" y="9704"/>
                  <a:pt x="1711" y="9952"/>
                  <a:pt x="1028" y="10775"/>
                </a:cubicBezTo>
                <a:cubicBezTo>
                  <a:pt x="1" y="12016"/>
                  <a:pt x="107" y="13363"/>
                  <a:pt x="941" y="14614"/>
                </a:cubicBezTo>
                <a:lnTo>
                  <a:pt x="12863" y="14614"/>
                </a:lnTo>
                <a:lnTo>
                  <a:pt x="17623" y="14381"/>
                </a:lnTo>
                <a:lnTo>
                  <a:pt x="17913" y="181"/>
                </a:lnTo>
                <a:cubicBezTo>
                  <a:pt x="17256" y="63"/>
                  <a:pt x="16557" y="1"/>
                  <a:pt x="158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7"/>
          <p:cNvSpPr/>
          <p:nvPr/>
        </p:nvSpPr>
        <p:spPr>
          <a:xfrm rot="10800000" flipH="1">
            <a:off x="6203175" y="-242544"/>
            <a:ext cx="3481541" cy="2840158"/>
          </a:xfrm>
          <a:custGeom>
            <a:avLst/>
            <a:gdLst/>
            <a:ahLst/>
            <a:cxnLst/>
            <a:rect l="l" t="t" r="r" b="b"/>
            <a:pathLst>
              <a:path w="17914" h="14614" extrusionOk="0">
                <a:moveTo>
                  <a:pt x="15850" y="1"/>
                </a:moveTo>
                <a:cubicBezTo>
                  <a:pt x="11932" y="1"/>
                  <a:pt x="7819" y="1907"/>
                  <a:pt x="9733" y="6646"/>
                </a:cubicBezTo>
                <a:cubicBezTo>
                  <a:pt x="9703" y="7770"/>
                  <a:pt x="7261" y="6898"/>
                  <a:pt x="7561" y="9234"/>
                </a:cubicBezTo>
                <a:cubicBezTo>
                  <a:pt x="7423" y="9218"/>
                  <a:pt x="7295" y="9210"/>
                  <a:pt x="7176" y="9210"/>
                </a:cubicBezTo>
                <a:cubicBezTo>
                  <a:pt x="5892" y="9210"/>
                  <a:pt x="5667" y="10093"/>
                  <a:pt x="5313" y="10262"/>
                </a:cubicBezTo>
                <a:cubicBezTo>
                  <a:pt x="5280" y="10277"/>
                  <a:pt x="5241" y="10284"/>
                  <a:pt x="5198" y="10284"/>
                </a:cubicBezTo>
                <a:cubicBezTo>
                  <a:pt x="4806" y="10284"/>
                  <a:pt x="3995" y="9704"/>
                  <a:pt x="3033" y="9704"/>
                </a:cubicBezTo>
                <a:cubicBezTo>
                  <a:pt x="2404" y="9704"/>
                  <a:pt x="1711" y="9952"/>
                  <a:pt x="1028" y="10775"/>
                </a:cubicBezTo>
                <a:cubicBezTo>
                  <a:pt x="1" y="12016"/>
                  <a:pt x="107" y="13363"/>
                  <a:pt x="941" y="14614"/>
                </a:cubicBezTo>
                <a:lnTo>
                  <a:pt x="12863" y="14614"/>
                </a:lnTo>
                <a:lnTo>
                  <a:pt x="17623" y="14381"/>
                </a:lnTo>
                <a:lnTo>
                  <a:pt x="17913" y="181"/>
                </a:lnTo>
                <a:cubicBezTo>
                  <a:pt x="17256" y="63"/>
                  <a:pt x="16557" y="1"/>
                  <a:pt x="158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4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4"/>
          <p:cNvSpPr/>
          <p:nvPr/>
        </p:nvSpPr>
        <p:spPr>
          <a:xfrm>
            <a:off x="232750" y="1203563"/>
            <a:ext cx="3983015" cy="5975813"/>
          </a:xfrm>
          <a:custGeom>
            <a:avLst/>
            <a:gdLst/>
            <a:ahLst/>
            <a:cxnLst/>
            <a:rect l="l" t="t" r="r" b="b"/>
            <a:pathLst>
              <a:path w="138902" h="208398" extrusionOk="0">
                <a:moveTo>
                  <a:pt x="101452" y="0"/>
                </a:moveTo>
                <a:cubicBezTo>
                  <a:pt x="100874" y="0"/>
                  <a:pt x="100033" y="129"/>
                  <a:pt x="98964" y="397"/>
                </a:cubicBezTo>
                <a:cubicBezTo>
                  <a:pt x="94949" y="1383"/>
                  <a:pt x="78114" y="6877"/>
                  <a:pt x="65647" y="11948"/>
                </a:cubicBezTo>
                <a:cubicBezTo>
                  <a:pt x="41980" y="21739"/>
                  <a:pt x="19863" y="34981"/>
                  <a:pt x="0" y="51252"/>
                </a:cubicBezTo>
                <a:lnTo>
                  <a:pt x="0" y="208397"/>
                </a:lnTo>
                <a:lnTo>
                  <a:pt x="138901" y="208397"/>
                </a:lnTo>
                <a:lnTo>
                  <a:pt x="138901" y="134368"/>
                </a:lnTo>
                <a:lnTo>
                  <a:pt x="138831" y="134368"/>
                </a:lnTo>
                <a:cubicBezTo>
                  <a:pt x="131527" y="132474"/>
                  <a:pt x="127132" y="116284"/>
                  <a:pt x="118367" y="116284"/>
                </a:cubicBezTo>
                <a:cubicBezTo>
                  <a:pt x="115722" y="116284"/>
                  <a:pt x="112678" y="117759"/>
                  <a:pt x="109036" y="121548"/>
                </a:cubicBezTo>
                <a:cubicBezTo>
                  <a:pt x="108226" y="118026"/>
                  <a:pt x="105549" y="116371"/>
                  <a:pt x="102714" y="116371"/>
                </a:cubicBezTo>
                <a:cubicBezTo>
                  <a:pt x="99879" y="116371"/>
                  <a:pt x="96886" y="118026"/>
                  <a:pt x="95442" y="121126"/>
                </a:cubicBezTo>
                <a:cubicBezTo>
                  <a:pt x="92483" y="109997"/>
                  <a:pt x="96639" y="97177"/>
                  <a:pt x="81777" y="93444"/>
                </a:cubicBezTo>
                <a:cubicBezTo>
                  <a:pt x="79841" y="92943"/>
                  <a:pt x="77808" y="92713"/>
                  <a:pt x="75737" y="92713"/>
                </a:cubicBezTo>
                <a:cubicBezTo>
                  <a:pt x="69370" y="92713"/>
                  <a:pt x="62651" y="94886"/>
                  <a:pt x="57335" y="98022"/>
                </a:cubicBezTo>
                <a:cubicBezTo>
                  <a:pt x="54805" y="99549"/>
                  <a:pt x="53194" y="101400"/>
                  <a:pt x="51547" y="101400"/>
                </a:cubicBezTo>
                <a:cubicBezTo>
                  <a:pt x="50535" y="101400"/>
                  <a:pt x="49509" y="100701"/>
                  <a:pt x="48249" y="98797"/>
                </a:cubicBezTo>
                <a:cubicBezTo>
                  <a:pt x="45784" y="95064"/>
                  <a:pt x="50714" y="91401"/>
                  <a:pt x="44516" y="88936"/>
                </a:cubicBezTo>
                <a:cubicBezTo>
                  <a:pt x="43315" y="88504"/>
                  <a:pt x="42235" y="88356"/>
                  <a:pt x="41258" y="88356"/>
                </a:cubicBezTo>
                <a:cubicBezTo>
                  <a:pt x="39146" y="88356"/>
                  <a:pt x="37511" y="89045"/>
                  <a:pt x="36167" y="89045"/>
                </a:cubicBezTo>
                <a:cubicBezTo>
                  <a:pt x="34484" y="89045"/>
                  <a:pt x="33256" y="87963"/>
                  <a:pt x="32119" y="83090"/>
                </a:cubicBezTo>
                <a:cubicBezTo>
                  <a:pt x="30499" y="76046"/>
                  <a:pt x="21765" y="48223"/>
                  <a:pt x="100513" y="2158"/>
                </a:cubicBezTo>
                <a:cubicBezTo>
                  <a:pt x="102708" y="761"/>
                  <a:pt x="102854" y="0"/>
                  <a:pt x="10145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4"/>
          <p:cNvSpPr/>
          <p:nvPr/>
        </p:nvSpPr>
        <p:spPr>
          <a:xfrm>
            <a:off x="3559684" y="705500"/>
            <a:ext cx="888577" cy="335998"/>
          </a:xfrm>
          <a:custGeom>
            <a:avLst/>
            <a:gdLst/>
            <a:ahLst/>
            <a:cxnLst/>
            <a:rect l="l" t="t" r="r" b="b"/>
            <a:pathLst>
              <a:path w="3713" h="1404" extrusionOk="0">
                <a:moveTo>
                  <a:pt x="3479" y="1"/>
                </a:moveTo>
                <a:cubicBezTo>
                  <a:pt x="3100" y="1"/>
                  <a:pt x="2263" y="266"/>
                  <a:pt x="1852" y="467"/>
                </a:cubicBezTo>
                <a:cubicBezTo>
                  <a:pt x="1309" y="729"/>
                  <a:pt x="0" y="1204"/>
                  <a:pt x="59" y="1378"/>
                </a:cubicBezTo>
                <a:cubicBezTo>
                  <a:pt x="65" y="1395"/>
                  <a:pt x="92" y="1403"/>
                  <a:pt x="138" y="1403"/>
                </a:cubicBezTo>
                <a:cubicBezTo>
                  <a:pt x="461" y="1403"/>
                  <a:pt x="1675" y="1022"/>
                  <a:pt x="2472" y="768"/>
                </a:cubicBezTo>
                <a:cubicBezTo>
                  <a:pt x="3383" y="477"/>
                  <a:pt x="3713" y="322"/>
                  <a:pt x="3674" y="80"/>
                </a:cubicBezTo>
                <a:cubicBezTo>
                  <a:pt x="3665" y="24"/>
                  <a:pt x="3593" y="1"/>
                  <a:pt x="34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" name="Google Shape;557;p24"/>
          <p:cNvGrpSpPr/>
          <p:nvPr/>
        </p:nvGrpSpPr>
        <p:grpSpPr>
          <a:xfrm>
            <a:off x="4624178" y="447674"/>
            <a:ext cx="1030303" cy="245273"/>
            <a:chOff x="4294800" y="187900"/>
            <a:chExt cx="2283474" cy="543601"/>
          </a:xfrm>
        </p:grpSpPr>
        <p:sp>
          <p:nvSpPr>
            <p:cNvPr id="558" name="Google Shape;558;p24"/>
            <p:cNvSpPr/>
            <p:nvPr/>
          </p:nvSpPr>
          <p:spPr>
            <a:xfrm>
              <a:off x="5560418" y="457542"/>
              <a:ext cx="378709" cy="188491"/>
            </a:xfrm>
            <a:custGeom>
              <a:avLst/>
              <a:gdLst/>
              <a:ahLst/>
              <a:cxnLst/>
              <a:rect l="l" t="t" r="r" b="b"/>
              <a:pathLst>
                <a:path w="1316" h="655" extrusionOk="0">
                  <a:moveTo>
                    <a:pt x="1100" y="0"/>
                  </a:moveTo>
                  <a:cubicBezTo>
                    <a:pt x="999" y="0"/>
                    <a:pt x="641" y="36"/>
                    <a:pt x="203" y="225"/>
                  </a:cubicBezTo>
                  <a:cubicBezTo>
                    <a:pt x="148" y="251"/>
                    <a:pt x="90" y="277"/>
                    <a:pt x="38" y="309"/>
                  </a:cubicBezTo>
                  <a:cubicBezTo>
                    <a:pt x="6" y="326"/>
                    <a:pt x="0" y="364"/>
                    <a:pt x="6" y="405"/>
                  </a:cubicBezTo>
                  <a:cubicBezTo>
                    <a:pt x="12" y="445"/>
                    <a:pt x="20" y="486"/>
                    <a:pt x="29" y="523"/>
                  </a:cubicBezTo>
                  <a:cubicBezTo>
                    <a:pt x="41" y="558"/>
                    <a:pt x="49" y="596"/>
                    <a:pt x="78" y="607"/>
                  </a:cubicBezTo>
                  <a:cubicBezTo>
                    <a:pt x="90" y="613"/>
                    <a:pt x="125" y="622"/>
                    <a:pt x="133" y="625"/>
                  </a:cubicBezTo>
                  <a:cubicBezTo>
                    <a:pt x="177" y="634"/>
                    <a:pt x="220" y="636"/>
                    <a:pt x="264" y="639"/>
                  </a:cubicBezTo>
                  <a:cubicBezTo>
                    <a:pt x="338" y="650"/>
                    <a:pt x="413" y="655"/>
                    <a:pt x="489" y="655"/>
                  </a:cubicBezTo>
                  <a:cubicBezTo>
                    <a:pt x="539" y="655"/>
                    <a:pt x="589" y="653"/>
                    <a:pt x="640" y="648"/>
                  </a:cubicBezTo>
                  <a:cubicBezTo>
                    <a:pt x="692" y="645"/>
                    <a:pt x="747" y="639"/>
                    <a:pt x="802" y="634"/>
                  </a:cubicBezTo>
                  <a:cubicBezTo>
                    <a:pt x="860" y="625"/>
                    <a:pt x="918" y="613"/>
                    <a:pt x="979" y="602"/>
                  </a:cubicBezTo>
                  <a:cubicBezTo>
                    <a:pt x="1037" y="590"/>
                    <a:pt x="1104" y="570"/>
                    <a:pt x="1167" y="552"/>
                  </a:cubicBezTo>
                  <a:cubicBezTo>
                    <a:pt x="1188" y="544"/>
                    <a:pt x="1208" y="538"/>
                    <a:pt x="1228" y="532"/>
                  </a:cubicBezTo>
                  <a:cubicBezTo>
                    <a:pt x="1243" y="509"/>
                    <a:pt x="1315" y="477"/>
                    <a:pt x="1275" y="251"/>
                  </a:cubicBezTo>
                  <a:cubicBezTo>
                    <a:pt x="1231" y="22"/>
                    <a:pt x="1156" y="14"/>
                    <a:pt x="1127" y="2"/>
                  </a:cubicBezTo>
                  <a:cubicBezTo>
                    <a:pt x="1123" y="1"/>
                    <a:pt x="1114" y="0"/>
                    <a:pt x="1100" y="0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>
              <a:off x="5870348" y="458117"/>
              <a:ext cx="68778" cy="151944"/>
            </a:xfrm>
            <a:custGeom>
              <a:avLst/>
              <a:gdLst/>
              <a:ahLst/>
              <a:cxnLst/>
              <a:rect l="l" t="t" r="r" b="b"/>
              <a:pathLst>
                <a:path w="239" h="528" extrusionOk="0">
                  <a:moveTo>
                    <a:pt x="50" y="0"/>
                  </a:moveTo>
                  <a:cubicBezTo>
                    <a:pt x="50" y="0"/>
                    <a:pt x="1" y="52"/>
                    <a:pt x="44" y="290"/>
                  </a:cubicBezTo>
                  <a:cubicBezTo>
                    <a:pt x="79" y="498"/>
                    <a:pt x="151" y="527"/>
                    <a:pt x="151" y="527"/>
                  </a:cubicBezTo>
                  <a:cubicBezTo>
                    <a:pt x="166" y="507"/>
                    <a:pt x="238" y="475"/>
                    <a:pt x="198" y="249"/>
                  </a:cubicBezTo>
                  <a:cubicBezTo>
                    <a:pt x="154" y="20"/>
                    <a:pt x="79" y="12"/>
                    <a:pt x="50" y="0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>
              <a:off x="5887039" y="474520"/>
              <a:ext cx="40288" cy="118850"/>
            </a:xfrm>
            <a:custGeom>
              <a:avLst/>
              <a:gdLst/>
              <a:ahLst/>
              <a:cxnLst/>
              <a:rect l="l" t="t" r="r" b="b"/>
              <a:pathLst>
                <a:path w="140" h="413" extrusionOk="0">
                  <a:moveTo>
                    <a:pt x="38" y="1"/>
                  </a:moveTo>
                  <a:cubicBezTo>
                    <a:pt x="37" y="1"/>
                    <a:pt x="36" y="1"/>
                    <a:pt x="35" y="1"/>
                  </a:cubicBezTo>
                  <a:cubicBezTo>
                    <a:pt x="6" y="4"/>
                    <a:pt x="1" y="99"/>
                    <a:pt x="21" y="215"/>
                  </a:cubicBezTo>
                  <a:cubicBezTo>
                    <a:pt x="41" y="326"/>
                    <a:pt x="80" y="412"/>
                    <a:pt x="106" y="412"/>
                  </a:cubicBezTo>
                  <a:cubicBezTo>
                    <a:pt x="107" y="412"/>
                    <a:pt x="107" y="412"/>
                    <a:pt x="108" y="412"/>
                  </a:cubicBezTo>
                  <a:cubicBezTo>
                    <a:pt x="137" y="407"/>
                    <a:pt x="140" y="311"/>
                    <a:pt x="119" y="198"/>
                  </a:cubicBezTo>
                  <a:cubicBezTo>
                    <a:pt x="100" y="86"/>
                    <a:pt x="64" y="1"/>
                    <a:pt x="38" y="1"/>
                  </a:cubicBezTo>
                  <a:close/>
                </a:path>
              </a:pathLst>
            </a:custGeom>
            <a:solidFill>
              <a:srgbClr val="00C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4"/>
            <p:cNvSpPr/>
            <p:nvPr/>
          </p:nvSpPr>
          <p:spPr>
            <a:xfrm>
              <a:off x="4509190" y="187900"/>
              <a:ext cx="2069084" cy="449788"/>
            </a:xfrm>
            <a:custGeom>
              <a:avLst/>
              <a:gdLst/>
              <a:ahLst/>
              <a:cxnLst/>
              <a:rect l="l" t="t" r="r" b="b"/>
              <a:pathLst>
                <a:path w="7190" h="1563" extrusionOk="0">
                  <a:moveTo>
                    <a:pt x="733" y="1"/>
                  </a:moveTo>
                  <a:cubicBezTo>
                    <a:pt x="455" y="12"/>
                    <a:pt x="0" y="253"/>
                    <a:pt x="0" y="253"/>
                  </a:cubicBezTo>
                  <a:lnTo>
                    <a:pt x="21" y="319"/>
                  </a:lnTo>
                  <a:lnTo>
                    <a:pt x="299" y="366"/>
                  </a:lnTo>
                  <a:lnTo>
                    <a:pt x="780" y="1278"/>
                  </a:lnTo>
                  <a:lnTo>
                    <a:pt x="768" y="1284"/>
                  </a:lnTo>
                  <a:cubicBezTo>
                    <a:pt x="751" y="1295"/>
                    <a:pt x="742" y="1319"/>
                    <a:pt x="751" y="1342"/>
                  </a:cubicBezTo>
                  <a:lnTo>
                    <a:pt x="765" y="1371"/>
                  </a:lnTo>
                  <a:cubicBezTo>
                    <a:pt x="1374" y="1548"/>
                    <a:pt x="2245" y="1550"/>
                    <a:pt x="2298" y="1550"/>
                  </a:cubicBezTo>
                  <a:cubicBezTo>
                    <a:pt x="2299" y="1550"/>
                    <a:pt x="2300" y="1550"/>
                    <a:pt x="2300" y="1550"/>
                  </a:cubicBezTo>
                  <a:cubicBezTo>
                    <a:pt x="2300" y="1550"/>
                    <a:pt x="2863" y="1562"/>
                    <a:pt x="3028" y="1562"/>
                  </a:cubicBezTo>
                  <a:cubicBezTo>
                    <a:pt x="3045" y="1562"/>
                    <a:pt x="3057" y="1562"/>
                    <a:pt x="3065" y="1562"/>
                  </a:cubicBezTo>
                  <a:cubicBezTo>
                    <a:pt x="4337" y="1504"/>
                    <a:pt x="4499" y="1420"/>
                    <a:pt x="4858" y="1252"/>
                  </a:cubicBezTo>
                  <a:cubicBezTo>
                    <a:pt x="5116" y="1136"/>
                    <a:pt x="5391" y="1055"/>
                    <a:pt x="5672" y="1011"/>
                  </a:cubicBezTo>
                  <a:cubicBezTo>
                    <a:pt x="6883" y="809"/>
                    <a:pt x="6874" y="722"/>
                    <a:pt x="6923" y="704"/>
                  </a:cubicBezTo>
                  <a:cubicBezTo>
                    <a:pt x="6970" y="687"/>
                    <a:pt x="7190" y="551"/>
                    <a:pt x="7158" y="522"/>
                  </a:cubicBezTo>
                  <a:cubicBezTo>
                    <a:pt x="7077" y="435"/>
                    <a:pt x="6616" y="290"/>
                    <a:pt x="6616" y="290"/>
                  </a:cubicBezTo>
                  <a:cubicBezTo>
                    <a:pt x="6451" y="142"/>
                    <a:pt x="6246" y="105"/>
                    <a:pt x="6076" y="105"/>
                  </a:cubicBezTo>
                  <a:cubicBezTo>
                    <a:pt x="5936" y="105"/>
                    <a:pt x="5820" y="130"/>
                    <a:pt x="5771" y="140"/>
                  </a:cubicBezTo>
                  <a:lnTo>
                    <a:pt x="2683" y="693"/>
                  </a:lnTo>
                  <a:cubicBezTo>
                    <a:pt x="2465" y="733"/>
                    <a:pt x="2005" y="771"/>
                    <a:pt x="1785" y="786"/>
                  </a:cubicBezTo>
                  <a:cubicBezTo>
                    <a:pt x="1738" y="793"/>
                    <a:pt x="1697" y="796"/>
                    <a:pt x="1661" y="796"/>
                  </a:cubicBezTo>
                  <a:cubicBezTo>
                    <a:pt x="1469" y="796"/>
                    <a:pt x="1403" y="708"/>
                    <a:pt x="1373" y="684"/>
                  </a:cubicBezTo>
                  <a:cubicBezTo>
                    <a:pt x="1342" y="652"/>
                    <a:pt x="997" y="270"/>
                    <a:pt x="997" y="270"/>
                  </a:cubicBezTo>
                  <a:cubicBezTo>
                    <a:pt x="974" y="206"/>
                    <a:pt x="948" y="142"/>
                    <a:pt x="916" y="82"/>
                  </a:cubicBezTo>
                  <a:cubicBezTo>
                    <a:pt x="887" y="35"/>
                    <a:pt x="849" y="6"/>
                    <a:pt x="733" y="1"/>
                  </a:cubicBezTo>
                  <a:close/>
                </a:path>
              </a:pathLst>
            </a:custGeom>
            <a:solidFill>
              <a:srgbClr val="F9C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4"/>
            <p:cNvSpPr/>
            <p:nvPr/>
          </p:nvSpPr>
          <p:spPr>
            <a:xfrm>
              <a:off x="4725018" y="292937"/>
              <a:ext cx="1844909" cy="346478"/>
            </a:xfrm>
            <a:custGeom>
              <a:avLst/>
              <a:gdLst/>
              <a:ahLst/>
              <a:cxnLst/>
              <a:rect l="l" t="t" r="r" b="b"/>
              <a:pathLst>
                <a:path w="6411" h="1204" extrusionOk="0">
                  <a:moveTo>
                    <a:pt x="6069" y="1"/>
                  </a:moveTo>
                  <a:lnTo>
                    <a:pt x="6069" y="1"/>
                  </a:lnTo>
                  <a:cubicBezTo>
                    <a:pt x="6069" y="1"/>
                    <a:pt x="6385" y="145"/>
                    <a:pt x="6362" y="174"/>
                  </a:cubicBezTo>
                  <a:cubicBezTo>
                    <a:pt x="6286" y="215"/>
                    <a:pt x="6052" y="339"/>
                    <a:pt x="5394" y="455"/>
                  </a:cubicBezTo>
                  <a:lnTo>
                    <a:pt x="4398" y="635"/>
                  </a:lnTo>
                  <a:cubicBezTo>
                    <a:pt x="4296" y="652"/>
                    <a:pt x="4152" y="771"/>
                    <a:pt x="3926" y="812"/>
                  </a:cubicBezTo>
                  <a:cubicBezTo>
                    <a:pt x="3703" y="852"/>
                    <a:pt x="2784" y="977"/>
                    <a:pt x="2454" y="1035"/>
                  </a:cubicBezTo>
                  <a:cubicBezTo>
                    <a:pt x="2034" y="1116"/>
                    <a:pt x="1634" y="1095"/>
                    <a:pt x="1041" y="1119"/>
                  </a:cubicBezTo>
                  <a:lnTo>
                    <a:pt x="1" y="980"/>
                  </a:lnTo>
                  <a:lnTo>
                    <a:pt x="1" y="980"/>
                  </a:lnTo>
                  <a:lnTo>
                    <a:pt x="15" y="1011"/>
                  </a:lnTo>
                  <a:cubicBezTo>
                    <a:pt x="644" y="1191"/>
                    <a:pt x="1547" y="1191"/>
                    <a:pt x="1547" y="1191"/>
                  </a:cubicBezTo>
                  <a:cubicBezTo>
                    <a:pt x="1547" y="1191"/>
                    <a:pt x="2112" y="1203"/>
                    <a:pt x="2278" y="1203"/>
                  </a:cubicBezTo>
                  <a:cubicBezTo>
                    <a:pt x="2295" y="1203"/>
                    <a:pt x="2307" y="1203"/>
                    <a:pt x="2315" y="1203"/>
                  </a:cubicBezTo>
                  <a:cubicBezTo>
                    <a:pt x="3587" y="1142"/>
                    <a:pt x="3749" y="1058"/>
                    <a:pt x="4108" y="893"/>
                  </a:cubicBezTo>
                  <a:cubicBezTo>
                    <a:pt x="4366" y="774"/>
                    <a:pt x="4641" y="690"/>
                    <a:pt x="4922" y="646"/>
                  </a:cubicBezTo>
                  <a:cubicBezTo>
                    <a:pt x="6133" y="444"/>
                    <a:pt x="6124" y="357"/>
                    <a:pt x="6173" y="339"/>
                  </a:cubicBezTo>
                  <a:cubicBezTo>
                    <a:pt x="6255" y="299"/>
                    <a:pt x="6333" y="250"/>
                    <a:pt x="6399" y="186"/>
                  </a:cubicBezTo>
                  <a:cubicBezTo>
                    <a:pt x="6405" y="180"/>
                    <a:pt x="6408" y="177"/>
                    <a:pt x="6411" y="169"/>
                  </a:cubicBezTo>
                  <a:lnTo>
                    <a:pt x="6411" y="166"/>
                  </a:lnTo>
                  <a:cubicBezTo>
                    <a:pt x="6411" y="166"/>
                    <a:pt x="6411" y="163"/>
                    <a:pt x="6411" y="163"/>
                  </a:cubicBezTo>
                  <a:cubicBezTo>
                    <a:pt x="6411" y="163"/>
                    <a:pt x="6408" y="163"/>
                    <a:pt x="6408" y="160"/>
                  </a:cubicBezTo>
                  <a:cubicBezTo>
                    <a:pt x="6362" y="113"/>
                    <a:pt x="6202" y="50"/>
                    <a:pt x="6069" y="1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4"/>
            <p:cNvSpPr/>
            <p:nvPr/>
          </p:nvSpPr>
          <p:spPr>
            <a:xfrm>
              <a:off x="4509190" y="187900"/>
              <a:ext cx="642884" cy="367773"/>
            </a:xfrm>
            <a:custGeom>
              <a:avLst/>
              <a:gdLst/>
              <a:ahLst/>
              <a:cxnLst/>
              <a:rect l="l" t="t" r="r" b="b"/>
              <a:pathLst>
                <a:path w="2234" h="1278" extrusionOk="0">
                  <a:moveTo>
                    <a:pt x="736" y="1"/>
                  </a:moveTo>
                  <a:cubicBezTo>
                    <a:pt x="458" y="12"/>
                    <a:pt x="0" y="253"/>
                    <a:pt x="0" y="253"/>
                  </a:cubicBezTo>
                  <a:lnTo>
                    <a:pt x="21" y="319"/>
                  </a:lnTo>
                  <a:lnTo>
                    <a:pt x="299" y="366"/>
                  </a:lnTo>
                  <a:lnTo>
                    <a:pt x="777" y="1278"/>
                  </a:lnTo>
                  <a:cubicBezTo>
                    <a:pt x="777" y="1278"/>
                    <a:pt x="1637" y="893"/>
                    <a:pt x="2234" y="748"/>
                  </a:cubicBezTo>
                  <a:lnTo>
                    <a:pt x="2234" y="748"/>
                  </a:lnTo>
                  <a:cubicBezTo>
                    <a:pt x="2066" y="765"/>
                    <a:pt x="1895" y="780"/>
                    <a:pt x="1788" y="786"/>
                  </a:cubicBezTo>
                  <a:cubicBezTo>
                    <a:pt x="1741" y="793"/>
                    <a:pt x="1699" y="796"/>
                    <a:pt x="1662" y="796"/>
                  </a:cubicBezTo>
                  <a:cubicBezTo>
                    <a:pt x="1469" y="796"/>
                    <a:pt x="1403" y="708"/>
                    <a:pt x="1373" y="684"/>
                  </a:cubicBezTo>
                  <a:cubicBezTo>
                    <a:pt x="1342" y="652"/>
                    <a:pt x="997" y="270"/>
                    <a:pt x="997" y="270"/>
                  </a:cubicBezTo>
                  <a:cubicBezTo>
                    <a:pt x="974" y="206"/>
                    <a:pt x="948" y="142"/>
                    <a:pt x="916" y="82"/>
                  </a:cubicBezTo>
                  <a:cubicBezTo>
                    <a:pt x="887" y="35"/>
                    <a:pt x="849" y="6"/>
                    <a:pt x="736" y="1"/>
                  </a:cubicBezTo>
                  <a:close/>
                </a:path>
              </a:pathLst>
            </a:custGeom>
            <a:solidFill>
              <a:srgbClr val="F9C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4"/>
            <p:cNvSpPr/>
            <p:nvPr/>
          </p:nvSpPr>
          <p:spPr>
            <a:xfrm>
              <a:off x="4509190" y="242864"/>
              <a:ext cx="643747" cy="312809"/>
            </a:xfrm>
            <a:custGeom>
              <a:avLst/>
              <a:gdLst/>
              <a:ahLst/>
              <a:cxnLst/>
              <a:rect l="l" t="t" r="r" b="b"/>
              <a:pathLst>
                <a:path w="2237" h="1087" extrusionOk="0">
                  <a:moveTo>
                    <a:pt x="890" y="1"/>
                  </a:moveTo>
                  <a:lnTo>
                    <a:pt x="290" y="111"/>
                  </a:lnTo>
                  <a:lnTo>
                    <a:pt x="50" y="73"/>
                  </a:lnTo>
                  <a:lnTo>
                    <a:pt x="41" y="41"/>
                  </a:lnTo>
                  <a:lnTo>
                    <a:pt x="0" y="59"/>
                  </a:lnTo>
                  <a:lnTo>
                    <a:pt x="21" y="128"/>
                  </a:lnTo>
                  <a:lnTo>
                    <a:pt x="113" y="143"/>
                  </a:lnTo>
                  <a:lnTo>
                    <a:pt x="299" y="175"/>
                  </a:lnTo>
                  <a:lnTo>
                    <a:pt x="345" y="264"/>
                  </a:lnTo>
                  <a:lnTo>
                    <a:pt x="780" y="1087"/>
                  </a:lnTo>
                  <a:cubicBezTo>
                    <a:pt x="780" y="1087"/>
                    <a:pt x="1640" y="702"/>
                    <a:pt x="2237" y="557"/>
                  </a:cubicBezTo>
                  <a:lnTo>
                    <a:pt x="2237" y="557"/>
                  </a:lnTo>
                  <a:cubicBezTo>
                    <a:pt x="2147" y="568"/>
                    <a:pt x="2060" y="574"/>
                    <a:pt x="1982" y="580"/>
                  </a:cubicBezTo>
                  <a:cubicBezTo>
                    <a:pt x="1666" y="679"/>
                    <a:pt x="1330" y="812"/>
                    <a:pt x="1095" y="907"/>
                  </a:cubicBezTo>
                  <a:cubicBezTo>
                    <a:pt x="1055" y="923"/>
                    <a:pt x="1014" y="931"/>
                    <a:pt x="972" y="931"/>
                  </a:cubicBezTo>
                  <a:cubicBezTo>
                    <a:pt x="842" y="931"/>
                    <a:pt x="714" y="854"/>
                    <a:pt x="643" y="719"/>
                  </a:cubicBezTo>
                  <a:lnTo>
                    <a:pt x="455" y="363"/>
                  </a:lnTo>
                  <a:cubicBezTo>
                    <a:pt x="420" y="299"/>
                    <a:pt x="441" y="221"/>
                    <a:pt x="501" y="186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4"/>
            <p:cNvSpPr/>
            <p:nvPr/>
          </p:nvSpPr>
          <p:spPr>
            <a:xfrm>
              <a:off x="6253947" y="237109"/>
              <a:ext cx="159426" cy="63022"/>
            </a:xfrm>
            <a:custGeom>
              <a:avLst/>
              <a:gdLst/>
              <a:ahLst/>
              <a:cxnLst/>
              <a:rect l="l" t="t" r="r" b="b"/>
              <a:pathLst>
                <a:path w="554" h="219" extrusionOk="0">
                  <a:moveTo>
                    <a:pt x="362" y="0"/>
                  </a:moveTo>
                  <a:cubicBezTo>
                    <a:pt x="356" y="0"/>
                    <a:pt x="200" y="38"/>
                    <a:pt x="0" y="64"/>
                  </a:cubicBezTo>
                  <a:lnTo>
                    <a:pt x="139" y="206"/>
                  </a:lnTo>
                  <a:cubicBezTo>
                    <a:pt x="146" y="213"/>
                    <a:pt x="157" y="218"/>
                    <a:pt x="168" y="218"/>
                  </a:cubicBezTo>
                  <a:cubicBezTo>
                    <a:pt x="170" y="218"/>
                    <a:pt x="172" y="218"/>
                    <a:pt x="174" y="218"/>
                  </a:cubicBezTo>
                  <a:cubicBezTo>
                    <a:pt x="243" y="209"/>
                    <a:pt x="478" y="171"/>
                    <a:pt x="553" y="119"/>
                  </a:cubicBezTo>
                  <a:cubicBezTo>
                    <a:pt x="498" y="70"/>
                    <a:pt x="432" y="29"/>
                    <a:pt x="362" y="0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4"/>
            <p:cNvSpPr/>
            <p:nvPr/>
          </p:nvSpPr>
          <p:spPr>
            <a:xfrm>
              <a:off x="5977111" y="328045"/>
              <a:ext cx="71943" cy="67627"/>
            </a:xfrm>
            <a:custGeom>
              <a:avLst/>
              <a:gdLst/>
              <a:ahLst/>
              <a:cxnLst/>
              <a:rect l="l" t="t" r="r" b="b"/>
              <a:pathLst>
                <a:path w="250" h="235" extrusionOk="0">
                  <a:moveTo>
                    <a:pt x="180" y="0"/>
                  </a:moveTo>
                  <a:lnTo>
                    <a:pt x="35" y="26"/>
                  </a:lnTo>
                  <a:cubicBezTo>
                    <a:pt x="15" y="32"/>
                    <a:pt x="0" y="55"/>
                    <a:pt x="9" y="78"/>
                  </a:cubicBezTo>
                  <a:lnTo>
                    <a:pt x="27" y="194"/>
                  </a:lnTo>
                  <a:cubicBezTo>
                    <a:pt x="29" y="217"/>
                    <a:pt x="50" y="235"/>
                    <a:pt x="73" y="235"/>
                  </a:cubicBezTo>
                  <a:lnTo>
                    <a:pt x="215" y="212"/>
                  </a:lnTo>
                  <a:cubicBezTo>
                    <a:pt x="235" y="203"/>
                    <a:pt x="250" y="180"/>
                    <a:pt x="244" y="157"/>
                  </a:cubicBezTo>
                  <a:lnTo>
                    <a:pt x="223" y="41"/>
                  </a:lnTo>
                  <a:cubicBezTo>
                    <a:pt x="221" y="18"/>
                    <a:pt x="203" y="0"/>
                    <a:pt x="180" y="0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4"/>
            <p:cNvSpPr/>
            <p:nvPr/>
          </p:nvSpPr>
          <p:spPr>
            <a:xfrm>
              <a:off x="6088766" y="285742"/>
              <a:ext cx="77123" cy="139282"/>
            </a:xfrm>
            <a:custGeom>
              <a:avLst/>
              <a:gdLst/>
              <a:ahLst/>
              <a:cxnLst/>
              <a:rect l="l" t="t" r="r" b="b"/>
              <a:pathLst>
                <a:path w="268" h="484" extrusionOk="0">
                  <a:moveTo>
                    <a:pt x="169" y="1"/>
                  </a:moveTo>
                  <a:cubicBezTo>
                    <a:pt x="166" y="1"/>
                    <a:pt x="163" y="1"/>
                    <a:pt x="160" y="2"/>
                  </a:cubicBezTo>
                  <a:lnTo>
                    <a:pt x="30" y="23"/>
                  </a:lnTo>
                  <a:cubicBezTo>
                    <a:pt x="12" y="26"/>
                    <a:pt x="1" y="43"/>
                    <a:pt x="3" y="60"/>
                  </a:cubicBezTo>
                  <a:lnTo>
                    <a:pt x="70" y="457"/>
                  </a:lnTo>
                  <a:cubicBezTo>
                    <a:pt x="73" y="473"/>
                    <a:pt x="87" y="484"/>
                    <a:pt x="102" y="484"/>
                  </a:cubicBezTo>
                  <a:cubicBezTo>
                    <a:pt x="104" y="484"/>
                    <a:pt x="106" y="483"/>
                    <a:pt x="108" y="483"/>
                  </a:cubicBezTo>
                  <a:lnTo>
                    <a:pt x="238" y="463"/>
                  </a:lnTo>
                  <a:cubicBezTo>
                    <a:pt x="256" y="460"/>
                    <a:pt x="267" y="443"/>
                    <a:pt x="267" y="425"/>
                  </a:cubicBezTo>
                  <a:lnTo>
                    <a:pt x="200" y="28"/>
                  </a:lnTo>
                  <a:cubicBezTo>
                    <a:pt x="196" y="12"/>
                    <a:pt x="183" y="1"/>
                    <a:pt x="169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4"/>
            <p:cNvSpPr/>
            <p:nvPr/>
          </p:nvSpPr>
          <p:spPr>
            <a:xfrm>
              <a:off x="5160128" y="448621"/>
              <a:ext cx="77986" cy="139857"/>
            </a:xfrm>
            <a:custGeom>
              <a:avLst/>
              <a:gdLst/>
              <a:ahLst/>
              <a:cxnLst/>
              <a:rect l="l" t="t" r="r" b="b"/>
              <a:pathLst>
                <a:path w="271" h="486" extrusionOk="0">
                  <a:moveTo>
                    <a:pt x="165" y="1"/>
                  </a:moveTo>
                  <a:cubicBezTo>
                    <a:pt x="164" y="1"/>
                    <a:pt x="162" y="1"/>
                    <a:pt x="160" y="1"/>
                  </a:cubicBezTo>
                  <a:lnTo>
                    <a:pt x="30" y="24"/>
                  </a:lnTo>
                  <a:cubicBezTo>
                    <a:pt x="12" y="27"/>
                    <a:pt x="1" y="42"/>
                    <a:pt x="4" y="59"/>
                  </a:cubicBezTo>
                  <a:lnTo>
                    <a:pt x="70" y="459"/>
                  </a:lnTo>
                  <a:cubicBezTo>
                    <a:pt x="73" y="474"/>
                    <a:pt x="87" y="485"/>
                    <a:pt x="102" y="485"/>
                  </a:cubicBezTo>
                  <a:cubicBezTo>
                    <a:pt x="104" y="485"/>
                    <a:pt x="106" y="485"/>
                    <a:pt x="108" y="485"/>
                  </a:cubicBezTo>
                  <a:lnTo>
                    <a:pt x="238" y="462"/>
                  </a:lnTo>
                  <a:cubicBezTo>
                    <a:pt x="256" y="459"/>
                    <a:pt x="270" y="444"/>
                    <a:pt x="267" y="427"/>
                  </a:cubicBezTo>
                  <a:lnTo>
                    <a:pt x="201" y="27"/>
                  </a:lnTo>
                  <a:cubicBezTo>
                    <a:pt x="195" y="12"/>
                    <a:pt x="181" y="1"/>
                    <a:pt x="165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4"/>
            <p:cNvSpPr/>
            <p:nvPr/>
          </p:nvSpPr>
          <p:spPr>
            <a:xfrm>
              <a:off x="5878693" y="345311"/>
              <a:ext cx="71080" cy="67051"/>
            </a:xfrm>
            <a:custGeom>
              <a:avLst/>
              <a:gdLst/>
              <a:ahLst/>
              <a:cxnLst/>
              <a:rect l="l" t="t" r="r" b="b"/>
              <a:pathLst>
                <a:path w="247" h="233" extrusionOk="0">
                  <a:moveTo>
                    <a:pt x="182" y="1"/>
                  </a:moveTo>
                  <a:cubicBezTo>
                    <a:pt x="181" y="1"/>
                    <a:pt x="179" y="1"/>
                    <a:pt x="177" y="1"/>
                  </a:cubicBezTo>
                  <a:lnTo>
                    <a:pt x="35" y="24"/>
                  </a:lnTo>
                  <a:cubicBezTo>
                    <a:pt x="12" y="30"/>
                    <a:pt x="1" y="53"/>
                    <a:pt x="6" y="76"/>
                  </a:cubicBezTo>
                  <a:lnTo>
                    <a:pt x="27" y="192"/>
                  </a:lnTo>
                  <a:cubicBezTo>
                    <a:pt x="27" y="215"/>
                    <a:pt x="47" y="233"/>
                    <a:pt x="70" y="233"/>
                  </a:cubicBezTo>
                  <a:lnTo>
                    <a:pt x="212" y="210"/>
                  </a:lnTo>
                  <a:cubicBezTo>
                    <a:pt x="235" y="201"/>
                    <a:pt x="247" y="178"/>
                    <a:pt x="241" y="155"/>
                  </a:cubicBezTo>
                  <a:lnTo>
                    <a:pt x="221" y="39"/>
                  </a:lnTo>
                  <a:cubicBezTo>
                    <a:pt x="221" y="17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4"/>
            <p:cNvSpPr/>
            <p:nvPr/>
          </p:nvSpPr>
          <p:spPr>
            <a:xfrm>
              <a:off x="5779412" y="362002"/>
              <a:ext cx="72231" cy="67051"/>
            </a:xfrm>
            <a:custGeom>
              <a:avLst/>
              <a:gdLst/>
              <a:ahLst/>
              <a:cxnLst/>
              <a:rect l="l" t="t" r="r" b="b"/>
              <a:pathLst>
                <a:path w="251" h="233" extrusionOk="0">
                  <a:moveTo>
                    <a:pt x="185" y="1"/>
                  </a:moveTo>
                  <a:cubicBezTo>
                    <a:pt x="183" y="1"/>
                    <a:pt x="182" y="1"/>
                    <a:pt x="181" y="1"/>
                  </a:cubicBezTo>
                  <a:lnTo>
                    <a:pt x="36" y="24"/>
                  </a:lnTo>
                  <a:cubicBezTo>
                    <a:pt x="15" y="30"/>
                    <a:pt x="1" y="53"/>
                    <a:pt x="10" y="76"/>
                  </a:cubicBezTo>
                  <a:lnTo>
                    <a:pt x="27" y="192"/>
                  </a:lnTo>
                  <a:cubicBezTo>
                    <a:pt x="30" y="215"/>
                    <a:pt x="50" y="233"/>
                    <a:pt x="73" y="233"/>
                  </a:cubicBezTo>
                  <a:lnTo>
                    <a:pt x="215" y="210"/>
                  </a:lnTo>
                  <a:cubicBezTo>
                    <a:pt x="236" y="201"/>
                    <a:pt x="250" y="178"/>
                    <a:pt x="244" y="157"/>
                  </a:cubicBezTo>
                  <a:lnTo>
                    <a:pt x="224" y="42"/>
                  </a:lnTo>
                  <a:cubicBezTo>
                    <a:pt x="221" y="20"/>
                    <a:pt x="206" y="1"/>
                    <a:pt x="185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4"/>
            <p:cNvSpPr/>
            <p:nvPr/>
          </p:nvSpPr>
          <p:spPr>
            <a:xfrm>
              <a:off x="5681282" y="378692"/>
              <a:ext cx="71080" cy="67051"/>
            </a:xfrm>
            <a:custGeom>
              <a:avLst/>
              <a:gdLst/>
              <a:ahLst/>
              <a:cxnLst/>
              <a:rect l="l" t="t" r="r" b="b"/>
              <a:pathLst>
                <a:path w="247" h="233" extrusionOk="0">
                  <a:moveTo>
                    <a:pt x="177" y="1"/>
                  </a:moveTo>
                  <a:lnTo>
                    <a:pt x="35" y="24"/>
                  </a:lnTo>
                  <a:cubicBezTo>
                    <a:pt x="12" y="33"/>
                    <a:pt x="0" y="56"/>
                    <a:pt x="6" y="76"/>
                  </a:cubicBezTo>
                  <a:lnTo>
                    <a:pt x="26" y="192"/>
                  </a:lnTo>
                  <a:cubicBezTo>
                    <a:pt x="26" y="214"/>
                    <a:pt x="44" y="233"/>
                    <a:pt x="65" y="233"/>
                  </a:cubicBezTo>
                  <a:cubicBezTo>
                    <a:pt x="67" y="233"/>
                    <a:pt x="68" y="233"/>
                    <a:pt x="70" y="233"/>
                  </a:cubicBezTo>
                  <a:lnTo>
                    <a:pt x="212" y="209"/>
                  </a:lnTo>
                  <a:cubicBezTo>
                    <a:pt x="235" y="201"/>
                    <a:pt x="246" y="178"/>
                    <a:pt x="241" y="157"/>
                  </a:cubicBezTo>
                  <a:lnTo>
                    <a:pt x="220" y="41"/>
                  </a:lnTo>
                  <a:cubicBezTo>
                    <a:pt x="220" y="18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4"/>
            <p:cNvSpPr/>
            <p:nvPr/>
          </p:nvSpPr>
          <p:spPr>
            <a:xfrm>
              <a:off x="5582001" y="395383"/>
              <a:ext cx="71943" cy="67914"/>
            </a:xfrm>
            <a:custGeom>
              <a:avLst/>
              <a:gdLst/>
              <a:ahLst/>
              <a:cxnLst/>
              <a:rect l="l" t="t" r="r" b="b"/>
              <a:pathLst>
                <a:path w="250" h="236" extrusionOk="0">
                  <a:moveTo>
                    <a:pt x="180" y="1"/>
                  </a:moveTo>
                  <a:lnTo>
                    <a:pt x="35" y="24"/>
                  </a:lnTo>
                  <a:cubicBezTo>
                    <a:pt x="15" y="33"/>
                    <a:pt x="0" y="56"/>
                    <a:pt x="9" y="79"/>
                  </a:cubicBezTo>
                  <a:lnTo>
                    <a:pt x="26" y="195"/>
                  </a:lnTo>
                  <a:cubicBezTo>
                    <a:pt x="32" y="219"/>
                    <a:pt x="50" y="236"/>
                    <a:pt x="68" y="236"/>
                  </a:cubicBezTo>
                  <a:cubicBezTo>
                    <a:pt x="70" y="236"/>
                    <a:pt x="71" y="236"/>
                    <a:pt x="73" y="235"/>
                  </a:cubicBezTo>
                  <a:lnTo>
                    <a:pt x="215" y="209"/>
                  </a:lnTo>
                  <a:cubicBezTo>
                    <a:pt x="235" y="204"/>
                    <a:pt x="250" y="180"/>
                    <a:pt x="244" y="157"/>
                  </a:cubicBezTo>
                  <a:lnTo>
                    <a:pt x="223" y="41"/>
                  </a:lnTo>
                  <a:cubicBezTo>
                    <a:pt x="221" y="18"/>
                    <a:pt x="203" y="1"/>
                    <a:pt x="180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4"/>
            <p:cNvSpPr/>
            <p:nvPr/>
          </p:nvSpPr>
          <p:spPr>
            <a:xfrm>
              <a:off x="5483583" y="412074"/>
              <a:ext cx="71080" cy="67914"/>
            </a:xfrm>
            <a:custGeom>
              <a:avLst/>
              <a:gdLst/>
              <a:ahLst/>
              <a:cxnLst/>
              <a:rect l="l" t="t" r="r" b="b"/>
              <a:pathLst>
                <a:path w="247" h="236" extrusionOk="0">
                  <a:moveTo>
                    <a:pt x="177" y="1"/>
                  </a:moveTo>
                  <a:lnTo>
                    <a:pt x="35" y="24"/>
                  </a:lnTo>
                  <a:cubicBezTo>
                    <a:pt x="12" y="33"/>
                    <a:pt x="1" y="56"/>
                    <a:pt x="6" y="79"/>
                  </a:cubicBezTo>
                  <a:lnTo>
                    <a:pt x="27" y="195"/>
                  </a:lnTo>
                  <a:cubicBezTo>
                    <a:pt x="27" y="218"/>
                    <a:pt x="47" y="235"/>
                    <a:pt x="70" y="235"/>
                  </a:cubicBezTo>
                  <a:lnTo>
                    <a:pt x="212" y="209"/>
                  </a:lnTo>
                  <a:cubicBezTo>
                    <a:pt x="235" y="204"/>
                    <a:pt x="247" y="180"/>
                    <a:pt x="241" y="157"/>
                  </a:cubicBezTo>
                  <a:lnTo>
                    <a:pt x="221" y="41"/>
                  </a:lnTo>
                  <a:cubicBezTo>
                    <a:pt x="221" y="18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4"/>
            <p:cNvSpPr/>
            <p:nvPr/>
          </p:nvSpPr>
          <p:spPr>
            <a:xfrm>
              <a:off x="5384302" y="428765"/>
              <a:ext cx="71943" cy="67914"/>
            </a:xfrm>
            <a:custGeom>
              <a:avLst/>
              <a:gdLst/>
              <a:ahLst/>
              <a:cxnLst/>
              <a:rect l="l" t="t" r="r" b="b"/>
              <a:pathLst>
                <a:path w="250" h="236" extrusionOk="0">
                  <a:moveTo>
                    <a:pt x="180" y="1"/>
                  </a:moveTo>
                  <a:lnTo>
                    <a:pt x="36" y="27"/>
                  </a:lnTo>
                  <a:cubicBezTo>
                    <a:pt x="15" y="33"/>
                    <a:pt x="1" y="56"/>
                    <a:pt x="10" y="79"/>
                  </a:cubicBezTo>
                  <a:lnTo>
                    <a:pt x="27" y="195"/>
                  </a:lnTo>
                  <a:cubicBezTo>
                    <a:pt x="30" y="218"/>
                    <a:pt x="47" y="235"/>
                    <a:pt x="73" y="235"/>
                  </a:cubicBezTo>
                  <a:lnTo>
                    <a:pt x="215" y="209"/>
                  </a:lnTo>
                  <a:cubicBezTo>
                    <a:pt x="236" y="203"/>
                    <a:pt x="250" y="180"/>
                    <a:pt x="244" y="157"/>
                  </a:cubicBezTo>
                  <a:lnTo>
                    <a:pt x="224" y="41"/>
                  </a:lnTo>
                  <a:cubicBezTo>
                    <a:pt x="221" y="18"/>
                    <a:pt x="204" y="1"/>
                    <a:pt x="180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4"/>
            <p:cNvSpPr/>
            <p:nvPr/>
          </p:nvSpPr>
          <p:spPr>
            <a:xfrm>
              <a:off x="5286172" y="444592"/>
              <a:ext cx="71080" cy="67914"/>
            </a:xfrm>
            <a:custGeom>
              <a:avLst/>
              <a:gdLst/>
              <a:ahLst/>
              <a:cxnLst/>
              <a:rect l="l" t="t" r="r" b="b"/>
              <a:pathLst>
                <a:path w="247" h="236" extrusionOk="0">
                  <a:moveTo>
                    <a:pt x="177" y="1"/>
                  </a:moveTo>
                  <a:lnTo>
                    <a:pt x="35" y="27"/>
                  </a:lnTo>
                  <a:cubicBezTo>
                    <a:pt x="12" y="33"/>
                    <a:pt x="0" y="56"/>
                    <a:pt x="6" y="79"/>
                  </a:cubicBezTo>
                  <a:lnTo>
                    <a:pt x="26" y="195"/>
                  </a:lnTo>
                  <a:cubicBezTo>
                    <a:pt x="29" y="219"/>
                    <a:pt x="46" y="236"/>
                    <a:pt x="65" y="236"/>
                  </a:cubicBezTo>
                  <a:cubicBezTo>
                    <a:pt x="67" y="236"/>
                    <a:pt x="68" y="236"/>
                    <a:pt x="70" y="235"/>
                  </a:cubicBezTo>
                  <a:lnTo>
                    <a:pt x="212" y="209"/>
                  </a:lnTo>
                  <a:cubicBezTo>
                    <a:pt x="235" y="203"/>
                    <a:pt x="246" y="180"/>
                    <a:pt x="241" y="157"/>
                  </a:cubicBezTo>
                  <a:lnTo>
                    <a:pt x="220" y="41"/>
                  </a:lnTo>
                  <a:cubicBezTo>
                    <a:pt x="220" y="18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4"/>
            <p:cNvSpPr/>
            <p:nvPr/>
          </p:nvSpPr>
          <p:spPr>
            <a:xfrm>
              <a:off x="5470346" y="542434"/>
              <a:ext cx="378709" cy="189067"/>
            </a:xfrm>
            <a:custGeom>
              <a:avLst/>
              <a:gdLst/>
              <a:ahLst/>
              <a:cxnLst/>
              <a:rect l="l" t="t" r="r" b="b"/>
              <a:pathLst>
                <a:path w="1316" h="657" extrusionOk="0">
                  <a:moveTo>
                    <a:pt x="1103" y="1"/>
                  </a:moveTo>
                  <a:cubicBezTo>
                    <a:pt x="1004" y="1"/>
                    <a:pt x="645" y="38"/>
                    <a:pt x="203" y="226"/>
                  </a:cubicBezTo>
                  <a:cubicBezTo>
                    <a:pt x="148" y="252"/>
                    <a:pt x="93" y="278"/>
                    <a:pt x="38" y="310"/>
                  </a:cubicBezTo>
                  <a:cubicBezTo>
                    <a:pt x="6" y="327"/>
                    <a:pt x="0" y="365"/>
                    <a:pt x="6" y="405"/>
                  </a:cubicBezTo>
                  <a:cubicBezTo>
                    <a:pt x="12" y="446"/>
                    <a:pt x="21" y="486"/>
                    <a:pt x="32" y="524"/>
                  </a:cubicBezTo>
                  <a:cubicBezTo>
                    <a:pt x="41" y="559"/>
                    <a:pt x="49" y="596"/>
                    <a:pt x="81" y="608"/>
                  </a:cubicBezTo>
                  <a:cubicBezTo>
                    <a:pt x="90" y="614"/>
                    <a:pt x="125" y="622"/>
                    <a:pt x="136" y="625"/>
                  </a:cubicBezTo>
                  <a:cubicBezTo>
                    <a:pt x="177" y="634"/>
                    <a:pt x="220" y="637"/>
                    <a:pt x="264" y="640"/>
                  </a:cubicBezTo>
                  <a:cubicBezTo>
                    <a:pt x="344" y="651"/>
                    <a:pt x="425" y="656"/>
                    <a:pt x="505" y="656"/>
                  </a:cubicBezTo>
                  <a:cubicBezTo>
                    <a:pt x="551" y="656"/>
                    <a:pt x="596" y="655"/>
                    <a:pt x="640" y="651"/>
                  </a:cubicBezTo>
                  <a:cubicBezTo>
                    <a:pt x="695" y="646"/>
                    <a:pt x="750" y="640"/>
                    <a:pt x="803" y="634"/>
                  </a:cubicBezTo>
                  <a:cubicBezTo>
                    <a:pt x="861" y="625"/>
                    <a:pt x="921" y="614"/>
                    <a:pt x="979" y="602"/>
                  </a:cubicBezTo>
                  <a:cubicBezTo>
                    <a:pt x="1037" y="591"/>
                    <a:pt x="1104" y="570"/>
                    <a:pt x="1168" y="553"/>
                  </a:cubicBezTo>
                  <a:cubicBezTo>
                    <a:pt x="1188" y="544"/>
                    <a:pt x="1208" y="538"/>
                    <a:pt x="1228" y="533"/>
                  </a:cubicBezTo>
                  <a:cubicBezTo>
                    <a:pt x="1243" y="509"/>
                    <a:pt x="1315" y="478"/>
                    <a:pt x="1275" y="252"/>
                  </a:cubicBezTo>
                  <a:cubicBezTo>
                    <a:pt x="1234" y="23"/>
                    <a:pt x="1159" y="14"/>
                    <a:pt x="1127" y="3"/>
                  </a:cubicBezTo>
                  <a:cubicBezTo>
                    <a:pt x="1123" y="2"/>
                    <a:pt x="1115" y="1"/>
                    <a:pt x="1103" y="1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4"/>
            <p:cNvSpPr/>
            <p:nvPr/>
          </p:nvSpPr>
          <p:spPr>
            <a:xfrm>
              <a:off x="5780275" y="543010"/>
              <a:ext cx="68778" cy="151944"/>
            </a:xfrm>
            <a:custGeom>
              <a:avLst/>
              <a:gdLst/>
              <a:ahLst/>
              <a:cxnLst/>
              <a:rect l="l" t="t" r="r" b="b"/>
              <a:pathLst>
                <a:path w="239" h="528" extrusionOk="0">
                  <a:moveTo>
                    <a:pt x="50" y="1"/>
                  </a:moveTo>
                  <a:cubicBezTo>
                    <a:pt x="50" y="1"/>
                    <a:pt x="1" y="53"/>
                    <a:pt x="44" y="290"/>
                  </a:cubicBezTo>
                  <a:cubicBezTo>
                    <a:pt x="82" y="499"/>
                    <a:pt x="151" y="528"/>
                    <a:pt x="151" y="528"/>
                  </a:cubicBezTo>
                  <a:cubicBezTo>
                    <a:pt x="166" y="507"/>
                    <a:pt x="238" y="476"/>
                    <a:pt x="198" y="250"/>
                  </a:cubicBezTo>
                  <a:cubicBezTo>
                    <a:pt x="157" y="21"/>
                    <a:pt x="82" y="12"/>
                    <a:pt x="50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4"/>
            <p:cNvSpPr/>
            <p:nvPr/>
          </p:nvSpPr>
          <p:spPr>
            <a:xfrm>
              <a:off x="5797830" y="558837"/>
              <a:ext cx="40288" cy="118850"/>
            </a:xfrm>
            <a:custGeom>
              <a:avLst/>
              <a:gdLst/>
              <a:ahLst/>
              <a:cxnLst/>
              <a:rect l="l" t="t" r="r" b="b"/>
              <a:pathLst>
                <a:path w="140" h="413" extrusionOk="0">
                  <a:moveTo>
                    <a:pt x="34" y="0"/>
                  </a:moveTo>
                  <a:cubicBezTo>
                    <a:pt x="33" y="0"/>
                    <a:pt x="33" y="1"/>
                    <a:pt x="33" y="1"/>
                  </a:cubicBezTo>
                  <a:cubicBezTo>
                    <a:pt x="6" y="6"/>
                    <a:pt x="1" y="102"/>
                    <a:pt x="21" y="215"/>
                  </a:cubicBezTo>
                  <a:cubicBezTo>
                    <a:pt x="41" y="324"/>
                    <a:pt x="77" y="412"/>
                    <a:pt x="105" y="412"/>
                  </a:cubicBezTo>
                  <a:cubicBezTo>
                    <a:pt x="106" y="412"/>
                    <a:pt x="107" y="412"/>
                    <a:pt x="108" y="412"/>
                  </a:cubicBezTo>
                  <a:cubicBezTo>
                    <a:pt x="134" y="409"/>
                    <a:pt x="140" y="311"/>
                    <a:pt x="119" y="198"/>
                  </a:cubicBezTo>
                  <a:cubicBezTo>
                    <a:pt x="99" y="86"/>
                    <a:pt x="60" y="0"/>
                    <a:pt x="34" y="0"/>
                  </a:cubicBezTo>
                  <a:close/>
                </a:path>
              </a:pathLst>
            </a:custGeom>
            <a:solidFill>
              <a:srgbClr val="00C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4"/>
            <p:cNvSpPr/>
            <p:nvPr/>
          </p:nvSpPr>
          <p:spPr>
            <a:xfrm>
              <a:off x="4732500" y="460419"/>
              <a:ext cx="1126629" cy="237125"/>
            </a:xfrm>
            <a:custGeom>
              <a:avLst/>
              <a:gdLst/>
              <a:ahLst/>
              <a:cxnLst/>
              <a:rect l="l" t="t" r="r" b="b"/>
              <a:pathLst>
                <a:path w="3915" h="824" extrusionOk="0">
                  <a:moveTo>
                    <a:pt x="3634" y="0"/>
                  </a:moveTo>
                  <a:cubicBezTo>
                    <a:pt x="3392" y="0"/>
                    <a:pt x="3071" y="88"/>
                    <a:pt x="2747" y="230"/>
                  </a:cubicBezTo>
                  <a:cubicBezTo>
                    <a:pt x="2405" y="377"/>
                    <a:pt x="1" y="763"/>
                    <a:pt x="1" y="763"/>
                  </a:cubicBezTo>
                  <a:cubicBezTo>
                    <a:pt x="76" y="821"/>
                    <a:pt x="105" y="823"/>
                    <a:pt x="105" y="823"/>
                  </a:cubicBezTo>
                  <a:cubicBezTo>
                    <a:pt x="105" y="823"/>
                    <a:pt x="2921" y="592"/>
                    <a:pt x="3485" y="398"/>
                  </a:cubicBezTo>
                  <a:cubicBezTo>
                    <a:pt x="3485" y="398"/>
                    <a:pt x="3804" y="322"/>
                    <a:pt x="3856" y="253"/>
                  </a:cubicBezTo>
                  <a:cubicBezTo>
                    <a:pt x="3911" y="180"/>
                    <a:pt x="3914" y="9"/>
                    <a:pt x="3668" y="1"/>
                  </a:cubicBezTo>
                  <a:cubicBezTo>
                    <a:pt x="3657" y="0"/>
                    <a:pt x="3646" y="0"/>
                    <a:pt x="3634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4"/>
            <p:cNvSpPr/>
            <p:nvPr/>
          </p:nvSpPr>
          <p:spPr>
            <a:xfrm>
              <a:off x="4733363" y="473945"/>
              <a:ext cx="1123176" cy="223599"/>
            </a:xfrm>
            <a:custGeom>
              <a:avLst/>
              <a:gdLst/>
              <a:ahLst/>
              <a:cxnLst/>
              <a:rect l="l" t="t" r="r" b="b"/>
              <a:pathLst>
                <a:path w="3903" h="777" extrusionOk="0">
                  <a:moveTo>
                    <a:pt x="3827" y="0"/>
                  </a:moveTo>
                  <a:lnTo>
                    <a:pt x="3827" y="0"/>
                  </a:lnTo>
                  <a:cubicBezTo>
                    <a:pt x="3836" y="41"/>
                    <a:pt x="3824" y="84"/>
                    <a:pt x="3801" y="119"/>
                  </a:cubicBezTo>
                  <a:cubicBezTo>
                    <a:pt x="3746" y="191"/>
                    <a:pt x="3430" y="264"/>
                    <a:pt x="3430" y="264"/>
                  </a:cubicBezTo>
                  <a:cubicBezTo>
                    <a:pt x="2947" y="432"/>
                    <a:pt x="823" y="626"/>
                    <a:pt x="212" y="678"/>
                  </a:cubicBezTo>
                  <a:lnTo>
                    <a:pt x="1" y="716"/>
                  </a:lnTo>
                  <a:cubicBezTo>
                    <a:pt x="73" y="774"/>
                    <a:pt x="102" y="776"/>
                    <a:pt x="102" y="776"/>
                  </a:cubicBezTo>
                  <a:cubicBezTo>
                    <a:pt x="102" y="776"/>
                    <a:pt x="2918" y="545"/>
                    <a:pt x="3482" y="351"/>
                  </a:cubicBezTo>
                  <a:cubicBezTo>
                    <a:pt x="3482" y="351"/>
                    <a:pt x="3801" y="275"/>
                    <a:pt x="3853" y="206"/>
                  </a:cubicBezTo>
                  <a:cubicBezTo>
                    <a:pt x="3902" y="142"/>
                    <a:pt x="3891" y="49"/>
                    <a:pt x="3827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4"/>
            <p:cNvSpPr/>
            <p:nvPr/>
          </p:nvSpPr>
          <p:spPr>
            <a:xfrm>
              <a:off x="4294800" y="226461"/>
              <a:ext cx="482307" cy="83454"/>
            </a:xfrm>
            <a:custGeom>
              <a:avLst/>
              <a:gdLst/>
              <a:ahLst/>
              <a:cxnLst/>
              <a:rect l="l" t="t" r="r" b="b"/>
              <a:pathLst>
                <a:path w="1676" h="290" extrusionOk="0">
                  <a:moveTo>
                    <a:pt x="1503" y="1"/>
                  </a:moveTo>
                  <a:cubicBezTo>
                    <a:pt x="1288" y="1"/>
                    <a:pt x="865" y="63"/>
                    <a:pt x="771" y="84"/>
                  </a:cubicBezTo>
                  <a:lnTo>
                    <a:pt x="7" y="243"/>
                  </a:lnTo>
                  <a:cubicBezTo>
                    <a:pt x="1" y="243"/>
                    <a:pt x="4" y="260"/>
                    <a:pt x="10" y="263"/>
                  </a:cubicBezTo>
                  <a:lnTo>
                    <a:pt x="44" y="278"/>
                  </a:lnTo>
                  <a:cubicBezTo>
                    <a:pt x="70" y="287"/>
                    <a:pt x="97" y="289"/>
                    <a:pt x="123" y="289"/>
                  </a:cubicBezTo>
                  <a:cubicBezTo>
                    <a:pt x="334" y="278"/>
                    <a:pt x="1328" y="211"/>
                    <a:pt x="1577" y="75"/>
                  </a:cubicBezTo>
                  <a:cubicBezTo>
                    <a:pt x="1675" y="20"/>
                    <a:pt x="1621" y="1"/>
                    <a:pt x="1503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4"/>
            <p:cNvSpPr/>
            <p:nvPr/>
          </p:nvSpPr>
          <p:spPr>
            <a:xfrm>
              <a:off x="4294800" y="227900"/>
              <a:ext cx="473098" cy="82878"/>
            </a:xfrm>
            <a:custGeom>
              <a:avLst/>
              <a:gdLst/>
              <a:ahLst/>
              <a:cxnLst/>
              <a:rect l="l" t="t" r="r" b="b"/>
              <a:pathLst>
                <a:path w="1644" h="288" extrusionOk="0">
                  <a:moveTo>
                    <a:pt x="1594" y="1"/>
                  </a:moveTo>
                  <a:lnTo>
                    <a:pt x="1594" y="1"/>
                  </a:lnTo>
                  <a:cubicBezTo>
                    <a:pt x="1585" y="6"/>
                    <a:pt x="1574" y="15"/>
                    <a:pt x="1565" y="18"/>
                  </a:cubicBezTo>
                  <a:cubicBezTo>
                    <a:pt x="1316" y="157"/>
                    <a:pt x="322" y="224"/>
                    <a:pt x="114" y="235"/>
                  </a:cubicBezTo>
                  <a:cubicBezTo>
                    <a:pt x="108" y="236"/>
                    <a:pt x="103" y="236"/>
                    <a:pt x="97" y="236"/>
                  </a:cubicBezTo>
                  <a:cubicBezTo>
                    <a:pt x="81" y="236"/>
                    <a:pt x="65" y="234"/>
                    <a:pt x="50" y="229"/>
                  </a:cubicBezTo>
                  <a:lnTo>
                    <a:pt x="7" y="238"/>
                  </a:lnTo>
                  <a:cubicBezTo>
                    <a:pt x="1" y="238"/>
                    <a:pt x="4" y="258"/>
                    <a:pt x="10" y="261"/>
                  </a:cubicBezTo>
                  <a:lnTo>
                    <a:pt x="44" y="273"/>
                  </a:lnTo>
                  <a:cubicBezTo>
                    <a:pt x="70" y="282"/>
                    <a:pt x="97" y="287"/>
                    <a:pt x="125" y="287"/>
                  </a:cubicBezTo>
                  <a:cubicBezTo>
                    <a:pt x="334" y="273"/>
                    <a:pt x="1328" y="209"/>
                    <a:pt x="1577" y="70"/>
                  </a:cubicBezTo>
                  <a:cubicBezTo>
                    <a:pt x="1643" y="32"/>
                    <a:pt x="1638" y="9"/>
                    <a:pt x="1594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4434081" y="506463"/>
              <a:ext cx="368637" cy="200290"/>
            </a:xfrm>
            <a:custGeom>
              <a:avLst/>
              <a:gdLst/>
              <a:ahLst/>
              <a:cxnLst/>
              <a:rect l="l" t="t" r="r" b="b"/>
              <a:pathLst>
                <a:path w="1281" h="696" extrusionOk="0">
                  <a:moveTo>
                    <a:pt x="140" y="0"/>
                  </a:moveTo>
                  <a:lnTo>
                    <a:pt x="1" y="26"/>
                  </a:lnTo>
                  <a:lnTo>
                    <a:pt x="658" y="617"/>
                  </a:lnTo>
                  <a:cubicBezTo>
                    <a:pt x="710" y="666"/>
                    <a:pt x="783" y="695"/>
                    <a:pt x="858" y="695"/>
                  </a:cubicBezTo>
                  <a:cubicBezTo>
                    <a:pt x="1000" y="692"/>
                    <a:pt x="1142" y="678"/>
                    <a:pt x="1281" y="652"/>
                  </a:cubicBezTo>
                  <a:cubicBezTo>
                    <a:pt x="1281" y="652"/>
                    <a:pt x="1174" y="649"/>
                    <a:pt x="829" y="426"/>
                  </a:cubicBezTo>
                  <a:cubicBezTo>
                    <a:pt x="482" y="20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4698255" y="332073"/>
              <a:ext cx="127195" cy="127771"/>
            </a:xfrm>
            <a:custGeom>
              <a:avLst/>
              <a:gdLst/>
              <a:ahLst/>
              <a:cxnLst/>
              <a:rect l="l" t="t" r="r" b="b"/>
              <a:pathLst>
                <a:path w="442" h="444" extrusionOk="0">
                  <a:moveTo>
                    <a:pt x="125" y="1"/>
                  </a:moveTo>
                  <a:lnTo>
                    <a:pt x="149" y="169"/>
                  </a:lnTo>
                  <a:lnTo>
                    <a:pt x="1" y="250"/>
                  </a:lnTo>
                  <a:lnTo>
                    <a:pt x="166" y="279"/>
                  </a:lnTo>
                  <a:lnTo>
                    <a:pt x="195" y="444"/>
                  </a:lnTo>
                  <a:lnTo>
                    <a:pt x="276" y="296"/>
                  </a:lnTo>
                  <a:lnTo>
                    <a:pt x="441" y="316"/>
                  </a:lnTo>
                  <a:lnTo>
                    <a:pt x="325" y="198"/>
                  </a:lnTo>
                  <a:lnTo>
                    <a:pt x="398" y="44"/>
                  </a:lnTo>
                  <a:lnTo>
                    <a:pt x="247" y="1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_3"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25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5"/>
          <p:cNvSpPr/>
          <p:nvPr/>
        </p:nvSpPr>
        <p:spPr>
          <a:xfrm>
            <a:off x="5688850" y="2511136"/>
            <a:ext cx="2374139" cy="2283391"/>
          </a:xfrm>
          <a:custGeom>
            <a:avLst/>
            <a:gdLst/>
            <a:ahLst/>
            <a:cxnLst/>
            <a:rect l="l" t="t" r="r" b="b"/>
            <a:pathLst>
              <a:path w="18331" h="17631" extrusionOk="0">
                <a:moveTo>
                  <a:pt x="9510" y="0"/>
                </a:moveTo>
                <a:cubicBezTo>
                  <a:pt x="5943" y="0"/>
                  <a:pt x="2734" y="2142"/>
                  <a:pt x="1368" y="5438"/>
                </a:cubicBezTo>
                <a:cubicBezTo>
                  <a:pt x="1" y="8733"/>
                  <a:pt x="757" y="12523"/>
                  <a:pt x="3277" y="15044"/>
                </a:cubicBezTo>
                <a:cubicBezTo>
                  <a:pt x="4963" y="16736"/>
                  <a:pt x="7218" y="17631"/>
                  <a:pt x="9513" y="17631"/>
                </a:cubicBezTo>
                <a:cubicBezTo>
                  <a:pt x="10648" y="17631"/>
                  <a:pt x="11792" y="17412"/>
                  <a:pt x="12883" y="16963"/>
                </a:cubicBezTo>
                <a:cubicBezTo>
                  <a:pt x="16179" y="15596"/>
                  <a:pt x="18330" y="12378"/>
                  <a:pt x="18330" y="8811"/>
                </a:cubicBezTo>
                <a:cubicBezTo>
                  <a:pt x="18330" y="3945"/>
                  <a:pt x="14376" y="0"/>
                  <a:pt x="9510" y="0"/>
                </a:cubicBezTo>
                <a:close/>
              </a:path>
            </a:pathLst>
          </a:custGeom>
          <a:solidFill>
            <a:srgbClr val="F5A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5"/>
          <p:cNvSpPr/>
          <p:nvPr/>
        </p:nvSpPr>
        <p:spPr>
          <a:xfrm>
            <a:off x="5688839" y="2243500"/>
            <a:ext cx="3455163" cy="2818675"/>
          </a:xfrm>
          <a:custGeom>
            <a:avLst/>
            <a:gdLst/>
            <a:ahLst/>
            <a:cxnLst/>
            <a:rect l="l" t="t" r="r" b="b"/>
            <a:pathLst>
              <a:path w="17914" h="14614" extrusionOk="0">
                <a:moveTo>
                  <a:pt x="15850" y="1"/>
                </a:moveTo>
                <a:cubicBezTo>
                  <a:pt x="11932" y="1"/>
                  <a:pt x="7819" y="1907"/>
                  <a:pt x="9733" y="6646"/>
                </a:cubicBezTo>
                <a:cubicBezTo>
                  <a:pt x="9703" y="7770"/>
                  <a:pt x="7261" y="6898"/>
                  <a:pt x="7561" y="9234"/>
                </a:cubicBezTo>
                <a:cubicBezTo>
                  <a:pt x="7423" y="9218"/>
                  <a:pt x="7295" y="9210"/>
                  <a:pt x="7176" y="9210"/>
                </a:cubicBezTo>
                <a:cubicBezTo>
                  <a:pt x="5892" y="9210"/>
                  <a:pt x="5667" y="10093"/>
                  <a:pt x="5313" y="10262"/>
                </a:cubicBezTo>
                <a:cubicBezTo>
                  <a:pt x="5280" y="10277"/>
                  <a:pt x="5241" y="10284"/>
                  <a:pt x="5198" y="10284"/>
                </a:cubicBezTo>
                <a:cubicBezTo>
                  <a:pt x="4806" y="10284"/>
                  <a:pt x="3995" y="9704"/>
                  <a:pt x="3033" y="9704"/>
                </a:cubicBezTo>
                <a:cubicBezTo>
                  <a:pt x="2404" y="9704"/>
                  <a:pt x="1711" y="9952"/>
                  <a:pt x="1028" y="10775"/>
                </a:cubicBezTo>
                <a:cubicBezTo>
                  <a:pt x="1" y="12016"/>
                  <a:pt x="107" y="13363"/>
                  <a:pt x="941" y="14614"/>
                </a:cubicBezTo>
                <a:lnTo>
                  <a:pt x="12863" y="14614"/>
                </a:lnTo>
                <a:lnTo>
                  <a:pt x="17623" y="14381"/>
                </a:lnTo>
                <a:lnTo>
                  <a:pt x="17913" y="181"/>
                </a:lnTo>
                <a:cubicBezTo>
                  <a:pt x="17256" y="63"/>
                  <a:pt x="16557" y="1"/>
                  <a:pt x="158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_2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6"/>
          <p:cNvSpPr/>
          <p:nvPr/>
        </p:nvSpPr>
        <p:spPr>
          <a:xfrm>
            <a:off x="311700" y="305400"/>
            <a:ext cx="8520600" cy="453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" name="Google Shape;591;p26"/>
          <p:cNvGrpSpPr/>
          <p:nvPr/>
        </p:nvGrpSpPr>
        <p:grpSpPr>
          <a:xfrm rot="-492451">
            <a:off x="1739482" y="1417521"/>
            <a:ext cx="917990" cy="384984"/>
            <a:chOff x="7036389" y="1157700"/>
            <a:chExt cx="635554" cy="266555"/>
          </a:xfrm>
        </p:grpSpPr>
        <p:sp>
          <p:nvSpPr>
            <p:cNvPr id="592" name="Google Shape;592;p26"/>
            <p:cNvSpPr/>
            <p:nvPr/>
          </p:nvSpPr>
          <p:spPr>
            <a:xfrm>
              <a:off x="7453656" y="1360674"/>
              <a:ext cx="193154" cy="3162"/>
            </a:xfrm>
            <a:custGeom>
              <a:avLst/>
              <a:gdLst/>
              <a:ahLst/>
              <a:cxnLst/>
              <a:rect l="l" t="t" r="r" b="b"/>
              <a:pathLst>
                <a:path w="2321" h="38" extrusionOk="0">
                  <a:moveTo>
                    <a:pt x="2321" y="0"/>
                  </a:moveTo>
                  <a:lnTo>
                    <a:pt x="1" y="18"/>
                  </a:lnTo>
                  <a:lnTo>
                    <a:pt x="2321" y="38"/>
                  </a:lnTo>
                  <a:lnTo>
                    <a:pt x="23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6"/>
            <p:cNvSpPr/>
            <p:nvPr/>
          </p:nvSpPr>
          <p:spPr>
            <a:xfrm>
              <a:off x="7639321" y="1187576"/>
              <a:ext cx="14730" cy="112930"/>
            </a:xfrm>
            <a:custGeom>
              <a:avLst/>
              <a:gdLst/>
              <a:ahLst/>
              <a:cxnLst/>
              <a:rect l="l" t="t" r="r" b="b"/>
              <a:pathLst>
                <a:path w="177" h="1357" extrusionOk="0">
                  <a:moveTo>
                    <a:pt x="90" y="0"/>
                  </a:moveTo>
                  <a:cubicBezTo>
                    <a:pt x="41" y="0"/>
                    <a:pt x="0" y="305"/>
                    <a:pt x="0" y="678"/>
                  </a:cubicBezTo>
                  <a:cubicBezTo>
                    <a:pt x="0" y="1052"/>
                    <a:pt x="41" y="1356"/>
                    <a:pt x="90" y="1356"/>
                  </a:cubicBezTo>
                  <a:cubicBezTo>
                    <a:pt x="139" y="1356"/>
                    <a:pt x="177" y="1052"/>
                    <a:pt x="177" y="678"/>
                  </a:cubicBezTo>
                  <a:cubicBezTo>
                    <a:pt x="177" y="305"/>
                    <a:pt x="139" y="0"/>
                    <a:pt x="90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6"/>
            <p:cNvSpPr/>
            <p:nvPr/>
          </p:nvSpPr>
          <p:spPr>
            <a:xfrm>
              <a:off x="7639321" y="1308828"/>
              <a:ext cx="14730" cy="112930"/>
            </a:xfrm>
            <a:custGeom>
              <a:avLst/>
              <a:gdLst/>
              <a:ahLst/>
              <a:cxnLst/>
              <a:rect l="l" t="t" r="r" b="b"/>
              <a:pathLst>
                <a:path w="177" h="1357" extrusionOk="0">
                  <a:moveTo>
                    <a:pt x="90" y="0"/>
                  </a:moveTo>
                  <a:cubicBezTo>
                    <a:pt x="41" y="0"/>
                    <a:pt x="0" y="305"/>
                    <a:pt x="0" y="678"/>
                  </a:cubicBezTo>
                  <a:cubicBezTo>
                    <a:pt x="0" y="1052"/>
                    <a:pt x="41" y="1356"/>
                    <a:pt x="90" y="1356"/>
                  </a:cubicBezTo>
                  <a:cubicBezTo>
                    <a:pt x="139" y="1356"/>
                    <a:pt x="177" y="1052"/>
                    <a:pt x="177" y="678"/>
                  </a:cubicBezTo>
                  <a:cubicBezTo>
                    <a:pt x="177" y="302"/>
                    <a:pt x="139" y="0"/>
                    <a:pt x="90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6"/>
            <p:cNvSpPr/>
            <p:nvPr/>
          </p:nvSpPr>
          <p:spPr>
            <a:xfrm>
              <a:off x="7137585" y="1296012"/>
              <a:ext cx="83" cy="33371"/>
            </a:xfrm>
            <a:custGeom>
              <a:avLst/>
              <a:gdLst/>
              <a:ahLst/>
              <a:cxnLst/>
              <a:rect l="l" t="t" r="r" b="b"/>
              <a:pathLst>
                <a:path w="1" h="401" fill="none" extrusionOk="0">
                  <a:moveTo>
                    <a:pt x="1" y="1"/>
                  </a:moveTo>
                  <a:lnTo>
                    <a:pt x="1" y="401"/>
                  </a:lnTo>
                </a:path>
              </a:pathLst>
            </a:custGeom>
            <a:noFill/>
            <a:ln w="3625" cap="flat" cmpd="sng">
              <a:solidFill>
                <a:srgbClr val="EB471A"/>
              </a:solidFill>
              <a:prstDash val="solid"/>
              <a:miter lim="28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6"/>
            <p:cNvSpPr/>
            <p:nvPr/>
          </p:nvSpPr>
          <p:spPr>
            <a:xfrm>
              <a:off x="7637823" y="1291934"/>
              <a:ext cx="34120" cy="26381"/>
            </a:xfrm>
            <a:custGeom>
              <a:avLst/>
              <a:gdLst/>
              <a:ahLst/>
              <a:cxnLst/>
              <a:rect l="l" t="t" r="r" b="b"/>
              <a:pathLst>
                <a:path w="410" h="317" extrusionOk="0">
                  <a:moveTo>
                    <a:pt x="18" y="1"/>
                  </a:moveTo>
                  <a:lnTo>
                    <a:pt x="1" y="316"/>
                  </a:lnTo>
                  <a:lnTo>
                    <a:pt x="18" y="316"/>
                  </a:lnTo>
                  <a:cubicBezTo>
                    <a:pt x="209" y="316"/>
                    <a:pt x="409" y="247"/>
                    <a:pt x="409" y="160"/>
                  </a:cubicBezTo>
                  <a:cubicBezTo>
                    <a:pt x="409" y="73"/>
                    <a:pt x="209" y="1"/>
                    <a:pt x="18" y="1"/>
                  </a:cubicBez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6"/>
            <p:cNvSpPr/>
            <p:nvPr/>
          </p:nvSpPr>
          <p:spPr>
            <a:xfrm>
              <a:off x="7569582" y="1365002"/>
              <a:ext cx="83" cy="33621"/>
            </a:xfrm>
            <a:custGeom>
              <a:avLst/>
              <a:gdLst/>
              <a:ahLst/>
              <a:cxnLst/>
              <a:rect l="l" t="t" r="r" b="b"/>
              <a:pathLst>
                <a:path w="1" h="404" fill="none" extrusionOk="0">
                  <a:moveTo>
                    <a:pt x="1" y="0"/>
                  </a:moveTo>
                  <a:lnTo>
                    <a:pt x="1" y="403"/>
                  </a:lnTo>
                </a:path>
              </a:pathLst>
            </a:custGeom>
            <a:noFill/>
            <a:ln w="3625" cap="flat" cmpd="sng">
              <a:solidFill>
                <a:srgbClr val="EB471A"/>
              </a:solidFill>
              <a:prstDash val="solid"/>
              <a:miter lim="28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6"/>
            <p:cNvSpPr/>
            <p:nvPr/>
          </p:nvSpPr>
          <p:spPr>
            <a:xfrm>
              <a:off x="7036389" y="1157700"/>
              <a:ext cx="607090" cy="213626"/>
            </a:xfrm>
            <a:custGeom>
              <a:avLst/>
              <a:gdLst/>
              <a:ahLst/>
              <a:cxnLst/>
              <a:rect l="l" t="t" r="r" b="b"/>
              <a:pathLst>
                <a:path w="7295" h="2567" extrusionOk="0">
                  <a:moveTo>
                    <a:pt x="0" y="0"/>
                  </a:moveTo>
                  <a:lnTo>
                    <a:pt x="426" y="1368"/>
                  </a:lnTo>
                  <a:cubicBezTo>
                    <a:pt x="478" y="1538"/>
                    <a:pt x="617" y="1666"/>
                    <a:pt x="788" y="1704"/>
                  </a:cubicBezTo>
                  <a:lnTo>
                    <a:pt x="4247" y="2483"/>
                  </a:lnTo>
                  <a:cubicBezTo>
                    <a:pt x="4499" y="2538"/>
                    <a:pt x="4754" y="2567"/>
                    <a:pt x="5009" y="2567"/>
                  </a:cubicBezTo>
                  <a:lnTo>
                    <a:pt x="6344" y="2567"/>
                  </a:lnTo>
                  <a:cubicBezTo>
                    <a:pt x="6868" y="2567"/>
                    <a:pt x="7291" y="2141"/>
                    <a:pt x="7294" y="1620"/>
                  </a:cubicBezTo>
                  <a:lnTo>
                    <a:pt x="6127" y="1425"/>
                  </a:lnTo>
                  <a:lnTo>
                    <a:pt x="5869" y="777"/>
                  </a:lnTo>
                  <a:lnTo>
                    <a:pt x="4412" y="695"/>
                  </a:lnTo>
                  <a:lnTo>
                    <a:pt x="3812" y="1249"/>
                  </a:lnTo>
                  <a:lnTo>
                    <a:pt x="1724" y="1249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6"/>
            <p:cNvSpPr/>
            <p:nvPr/>
          </p:nvSpPr>
          <p:spPr>
            <a:xfrm>
              <a:off x="7339394" y="1352935"/>
              <a:ext cx="275625" cy="18392"/>
            </a:xfrm>
            <a:custGeom>
              <a:avLst/>
              <a:gdLst/>
              <a:ahLst/>
              <a:cxnLst/>
              <a:rect l="l" t="t" r="r" b="b"/>
              <a:pathLst>
                <a:path w="3312" h="221" extrusionOk="0">
                  <a:moveTo>
                    <a:pt x="1" y="1"/>
                  </a:moveTo>
                  <a:lnTo>
                    <a:pt x="606" y="137"/>
                  </a:lnTo>
                  <a:cubicBezTo>
                    <a:pt x="858" y="192"/>
                    <a:pt x="1113" y="221"/>
                    <a:pt x="1368" y="221"/>
                  </a:cubicBezTo>
                  <a:lnTo>
                    <a:pt x="2703" y="221"/>
                  </a:lnTo>
                  <a:cubicBezTo>
                    <a:pt x="2926" y="221"/>
                    <a:pt x="3141" y="143"/>
                    <a:pt x="3311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6"/>
            <p:cNvSpPr/>
            <p:nvPr/>
          </p:nvSpPr>
          <p:spPr>
            <a:xfrm>
              <a:off x="7086238" y="1291934"/>
              <a:ext cx="557241" cy="33621"/>
            </a:xfrm>
            <a:custGeom>
              <a:avLst/>
              <a:gdLst/>
              <a:ahLst/>
              <a:cxnLst/>
              <a:rect l="l" t="t" r="r" b="b"/>
              <a:pathLst>
                <a:path w="6696" h="404" extrusionOk="0">
                  <a:moveTo>
                    <a:pt x="1" y="1"/>
                  </a:moveTo>
                  <a:cubicBezTo>
                    <a:pt x="56" y="44"/>
                    <a:pt x="123" y="76"/>
                    <a:pt x="192" y="91"/>
                  </a:cubicBezTo>
                  <a:lnTo>
                    <a:pt x="1574" y="403"/>
                  </a:lnTo>
                  <a:lnTo>
                    <a:pt x="6640" y="319"/>
                  </a:lnTo>
                  <a:cubicBezTo>
                    <a:pt x="6675" y="218"/>
                    <a:pt x="6695" y="111"/>
                    <a:pt x="6695" y="7"/>
                  </a:cubicBezTo>
                  <a:lnTo>
                    <a:pt x="6666" y="1"/>
                  </a:lnTo>
                  <a:close/>
                </a:path>
              </a:pathLst>
            </a:custGeom>
            <a:solidFill>
              <a:srgbClr val="FDE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6"/>
            <p:cNvSpPr/>
            <p:nvPr/>
          </p:nvSpPr>
          <p:spPr>
            <a:xfrm>
              <a:off x="7158390" y="1312240"/>
              <a:ext cx="482426" cy="13315"/>
            </a:xfrm>
            <a:custGeom>
              <a:avLst/>
              <a:gdLst/>
              <a:ahLst/>
              <a:cxnLst/>
              <a:rect l="l" t="t" r="r" b="b"/>
              <a:pathLst>
                <a:path w="5797" h="160" extrusionOk="0">
                  <a:moveTo>
                    <a:pt x="0" y="0"/>
                  </a:moveTo>
                  <a:lnTo>
                    <a:pt x="707" y="159"/>
                  </a:lnTo>
                  <a:lnTo>
                    <a:pt x="5773" y="75"/>
                  </a:lnTo>
                  <a:cubicBezTo>
                    <a:pt x="5782" y="49"/>
                    <a:pt x="5788" y="26"/>
                    <a:pt x="5796" y="0"/>
                  </a:cubicBezTo>
                  <a:close/>
                </a:path>
              </a:pathLst>
            </a:custGeom>
            <a:solidFill>
              <a:srgbClr val="000000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6"/>
            <p:cNvSpPr/>
            <p:nvPr/>
          </p:nvSpPr>
          <p:spPr>
            <a:xfrm>
              <a:off x="7067264" y="1157700"/>
              <a:ext cx="258981" cy="121085"/>
            </a:xfrm>
            <a:custGeom>
              <a:avLst/>
              <a:gdLst/>
              <a:ahLst/>
              <a:cxnLst/>
              <a:rect l="l" t="t" r="r" b="b"/>
              <a:pathLst>
                <a:path w="3112" h="1455" extrusionOk="0">
                  <a:moveTo>
                    <a:pt x="0" y="0"/>
                  </a:moveTo>
                  <a:lnTo>
                    <a:pt x="0" y="507"/>
                  </a:lnTo>
                  <a:lnTo>
                    <a:pt x="368" y="507"/>
                  </a:lnTo>
                  <a:lnTo>
                    <a:pt x="730" y="1454"/>
                  </a:lnTo>
                  <a:lnTo>
                    <a:pt x="3111" y="1454"/>
                  </a:lnTo>
                  <a:lnTo>
                    <a:pt x="3111" y="1362"/>
                  </a:lnTo>
                  <a:lnTo>
                    <a:pt x="794" y="1362"/>
                  </a:lnTo>
                  <a:lnTo>
                    <a:pt x="432" y="414"/>
                  </a:lnTo>
                  <a:lnTo>
                    <a:pt x="93" y="414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6"/>
            <p:cNvSpPr/>
            <p:nvPr/>
          </p:nvSpPr>
          <p:spPr>
            <a:xfrm>
              <a:off x="7305440" y="1325472"/>
              <a:ext cx="308580" cy="27546"/>
            </a:xfrm>
            <a:custGeom>
              <a:avLst/>
              <a:gdLst/>
              <a:ahLst/>
              <a:cxnLst/>
              <a:rect l="l" t="t" r="r" b="b"/>
              <a:pathLst>
                <a:path w="3708" h="331" extrusionOk="0">
                  <a:moveTo>
                    <a:pt x="3575" y="0"/>
                  </a:moveTo>
                  <a:lnTo>
                    <a:pt x="3325" y="238"/>
                  </a:lnTo>
                  <a:lnTo>
                    <a:pt x="0" y="238"/>
                  </a:lnTo>
                  <a:lnTo>
                    <a:pt x="96" y="258"/>
                  </a:lnTo>
                  <a:lnTo>
                    <a:pt x="414" y="331"/>
                  </a:lnTo>
                  <a:lnTo>
                    <a:pt x="3363" y="331"/>
                  </a:lnTo>
                  <a:lnTo>
                    <a:pt x="3708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6"/>
            <p:cNvSpPr/>
            <p:nvPr/>
          </p:nvSpPr>
          <p:spPr>
            <a:xfrm>
              <a:off x="7112785" y="1317733"/>
              <a:ext cx="43524" cy="37283"/>
            </a:xfrm>
            <a:custGeom>
              <a:avLst/>
              <a:gdLst/>
              <a:ahLst/>
              <a:cxnLst/>
              <a:rect l="l" t="t" r="r" b="b"/>
              <a:pathLst>
                <a:path w="523" h="448" extrusionOk="0">
                  <a:moveTo>
                    <a:pt x="299" y="1"/>
                  </a:moveTo>
                  <a:cubicBezTo>
                    <a:pt x="99" y="1"/>
                    <a:pt x="1" y="241"/>
                    <a:pt x="140" y="383"/>
                  </a:cubicBezTo>
                  <a:cubicBezTo>
                    <a:pt x="185" y="428"/>
                    <a:pt x="241" y="448"/>
                    <a:pt x="296" y="448"/>
                  </a:cubicBezTo>
                  <a:cubicBezTo>
                    <a:pt x="412" y="448"/>
                    <a:pt x="522" y="359"/>
                    <a:pt x="522" y="224"/>
                  </a:cubicBezTo>
                  <a:cubicBezTo>
                    <a:pt x="522" y="102"/>
                    <a:pt x="421" y="1"/>
                    <a:pt x="299" y="1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6"/>
            <p:cNvSpPr/>
            <p:nvPr/>
          </p:nvSpPr>
          <p:spPr>
            <a:xfrm>
              <a:off x="7128930" y="1327636"/>
              <a:ext cx="17476" cy="17393"/>
            </a:xfrm>
            <a:custGeom>
              <a:avLst/>
              <a:gdLst/>
              <a:ahLst/>
              <a:cxnLst/>
              <a:rect l="l" t="t" r="r" b="b"/>
              <a:pathLst>
                <a:path w="210" h="209" extrusionOk="0">
                  <a:moveTo>
                    <a:pt x="105" y="0"/>
                  </a:moveTo>
                  <a:cubicBezTo>
                    <a:pt x="47" y="0"/>
                    <a:pt x="1" y="47"/>
                    <a:pt x="1" y="105"/>
                  </a:cubicBezTo>
                  <a:cubicBezTo>
                    <a:pt x="1" y="163"/>
                    <a:pt x="47" y="209"/>
                    <a:pt x="105" y="209"/>
                  </a:cubicBezTo>
                  <a:cubicBezTo>
                    <a:pt x="163" y="209"/>
                    <a:pt x="209" y="163"/>
                    <a:pt x="209" y="105"/>
                  </a:cubicBezTo>
                  <a:cubicBezTo>
                    <a:pt x="209" y="47"/>
                    <a:pt x="163" y="0"/>
                    <a:pt x="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6"/>
            <p:cNvSpPr/>
            <p:nvPr/>
          </p:nvSpPr>
          <p:spPr>
            <a:xfrm>
              <a:off x="7544782" y="1386972"/>
              <a:ext cx="43441" cy="37283"/>
            </a:xfrm>
            <a:custGeom>
              <a:avLst/>
              <a:gdLst/>
              <a:ahLst/>
              <a:cxnLst/>
              <a:rect l="l" t="t" r="r" b="b"/>
              <a:pathLst>
                <a:path w="522" h="448" extrusionOk="0">
                  <a:moveTo>
                    <a:pt x="299" y="0"/>
                  </a:moveTo>
                  <a:cubicBezTo>
                    <a:pt x="99" y="0"/>
                    <a:pt x="0" y="240"/>
                    <a:pt x="142" y="382"/>
                  </a:cubicBezTo>
                  <a:cubicBezTo>
                    <a:pt x="187" y="427"/>
                    <a:pt x="243" y="447"/>
                    <a:pt x="297" y="447"/>
                  </a:cubicBezTo>
                  <a:cubicBezTo>
                    <a:pt x="412" y="447"/>
                    <a:pt x="522" y="358"/>
                    <a:pt x="522" y="223"/>
                  </a:cubicBezTo>
                  <a:cubicBezTo>
                    <a:pt x="522" y="98"/>
                    <a:pt x="423" y="0"/>
                    <a:pt x="299" y="0"/>
                  </a:cubicBez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6"/>
            <p:cNvSpPr/>
            <p:nvPr/>
          </p:nvSpPr>
          <p:spPr>
            <a:xfrm>
              <a:off x="7560927" y="1396792"/>
              <a:ext cx="17726" cy="17476"/>
            </a:xfrm>
            <a:custGeom>
              <a:avLst/>
              <a:gdLst/>
              <a:ahLst/>
              <a:cxnLst/>
              <a:rect l="l" t="t" r="r" b="b"/>
              <a:pathLst>
                <a:path w="213" h="210" extrusionOk="0">
                  <a:moveTo>
                    <a:pt x="105" y="1"/>
                  </a:moveTo>
                  <a:cubicBezTo>
                    <a:pt x="47" y="1"/>
                    <a:pt x="1" y="47"/>
                    <a:pt x="1" y="105"/>
                  </a:cubicBezTo>
                  <a:cubicBezTo>
                    <a:pt x="1" y="163"/>
                    <a:pt x="47" y="209"/>
                    <a:pt x="105" y="209"/>
                  </a:cubicBezTo>
                  <a:cubicBezTo>
                    <a:pt x="163" y="209"/>
                    <a:pt x="212" y="163"/>
                    <a:pt x="212" y="105"/>
                  </a:cubicBezTo>
                  <a:cubicBezTo>
                    <a:pt x="212" y="47"/>
                    <a:pt x="163" y="1"/>
                    <a:pt x="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6"/>
            <p:cNvSpPr/>
            <p:nvPr/>
          </p:nvSpPr>
          <p:spPr>
            <a:xfrm>
              <a:off x="7380339" y="1229769"/>
              <a:ext cx="165941" cy="46603"/>
            </a:xfrm>
            <a:custGeom>
              <a:avLst/>
              <a:gdLst/>
              <a:ahLst/>
              <a:cxnLst/>
              <a:rect l="l" t="t" r="r" b="b"/>
              <a:pathLst>
                <a:path w="1994" h="560" extrusionOk="0">
                  <a:moveTo>
                    <a:pt x="383" y="0"/>
                  </a:moveTo>
                  <a:lnTo>
                    <a:pt x="1" y="389"/>
                  </a:lnTo>
                  <a:lnTo>
                    <a:pt x="1994" y="559"/>
                  </a:lnTo>
                  <a:lnTo>
                    <a:pt x="1780" y="21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5A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6"/>
            <p:cNvSpPr/>
            <p:nvPr/>
          </p:nvSpPr>
          <p:spPr>
            <a:xfrm>
              <a:off x="7284469" y="1223943"/>
              <a:ext cx="136481" cy="15312"/>
            </a:xfrm>
            <a:custGeom>
              <a:avLst/>
              <a:gdLst/>
              <a:ahLst/>
              <a:cxnLst/>
              <a:rect l="l" t="t" r="r" b="b"/>
              <a:pathLst>
                <a:path w="1640" h="184" extrusionOk="0">
                  <a:moveTo>
                    <a:pt x="0" y="1"/>
                  </a:moveTo>
                  <a:lnTo>
                    <a:pt x="0" y="183"/>
                  </a:lnTo>
                  <a:lnTo>
                    <a:pt x="1640" y="183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00C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6"/>
            <p:cNvSpPr/>
            <p:nvPr/>
          </p:nvSpPr>
          <p:spPr>
            <a:xfrm>
              <a:off x="7420867" y="1222279"/>
              <a:ext cx="110516" cy="16977"/>
            </a:xfrm>
            <a:custGeom>
              <a:avLst/>
              <a:gdLst/>
              <a:ahLst/>
              <a:cxnLst/>
              <a:rect l="l" t="t" r="r" b="b"/>
              <a:pathLst>
                <a:path w="1328" h="204" extrusionOk="0">
                  <a:moveTo>
                    <a:pt x="1249" y="1"/>
                  </a:moveTo>
                  <a:lnTo>
                    <a:pt x="1" y="21"/>
                  </a:lnTo>
                  <a:lnTo>
                    <a:pt x="1" y="203"/>
                  </a:lnTo>
                  <a:lnTo>
                    <a:pt x="1327" y="203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6"/>
            <p:cNvSpPr/>
            <p:nvPr/>
          </p:nvSpPr>
          <p:spPr>
            <a:xfrm>
              <a:off x="7284469" y="1215538"/>
              <a:ext cx="240423" cy="8488"/>
            </a:xfrm>
            <a:custGeom>
              <a:avLst/>
              <a:gdLst/>
              <a:ahLst/>
              <a:cxnLst/>
              <a:rect l="l" t="t" r="r" b="b"/>
              <a:pathLst>
                <a:path w="2889" h="102" extrusionOk="0">
                  <a:moveTo>
                    <a:pt x="1431" y="0"/>
                  </a:moveTo>
                  <a:lnTo>
                    <a:pt x="0" y="102"/>
                  </a:lnTo>
                  <a:lnTo>
                    <a:pt x="1640" y="102"/>
                  </a:lnTo>
                  <a:lnTo>
                    <a:pt x="2888" y="8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2" name="Google Shape;612;p26"/>
          <p:cNvSpPr/>
          <p:nvPr/>
        </p:nvSpPr>
        <p:spPr>
          <a:xfrm flipH="1">
            <a:off x="-693651" y="2046377"/>
            <a:ext cx="4467841" cy="3644805"/>
          </a:xfrm>
          <a:custGeom>
            <a:avLst/>
            <a:gdLst/>
            <a:ahLst/>
            <a:cxnLst/>
            <a:rect l="l" t="t" r="r" b="b"/>
            <a:pathLst>
              <a:path w="17914" h="14614" extrusionOk="0">
                <a:moveTo>
                  <a:pt x="15850" y="1"/>
                </a:moveTo>
                <a:cubicBezTo>
                  <a:pt x="11932" y="1"/>
                  <a:pt x="7819" y="1907"/>
                  <a:pt x="9733" y="6646"/>
                </a:cubicBezTo>
                <a:cubicBezTo>
                  <a:pt x="9703" y="7770"/>
                  <a:pt x="7261" y="6898"/>
                  <a:pt x="7561" y="9234"/>
                </a:cubicBezTo>
                <a:cubicBezTo>
                  <a:pt x="7423" y="9218"/>
                  <a:pt x="7295" y="9210"/>
                  <a:pt x="7176" y="9210"/>
                </a:cubicBezTo>
                <a:cubicBezTo>
                  <a:pt x="5892" y="9210"/>
                  <a:pt x="5667" y="10093"/>
                  <a:pt x="5313" y="10262"/>
                </a:cubicBezTo>
                <a:cubicBezTo>
                  <a:pt x="5280" y="10277"/>
                  <a:pt x="5241" y="10284"/>
                  <a:pt x="5198" y="10284"/>
                </a:cubicBezTo>
                <a:cubicBezTo>
                  <a:pt x="4806" y="10284"/>
                  <a:pt x="3995" y="9704"/>
                  <a:pt x="3033" y="9704"/>
                </a:cubicBezTo>
                <a:cubicBezTo>
                  <a:pt x="2404" y="9704"/>
                  <a:pt x="1711" y="9952"/>
                  <a:pt x="1028" y="10775"/>
                </a:cubicBezTo>
                <a:cubicBezTo>
                  <a:pt x="1" y="12016"/>
                  <a:pt x="107" y="13363"/>
                  <a:pt x="941" y="14614"/>
                </a:cubicBezTo>
                <a:lnTo>
                  <a:pt x="12863" y="14614"/>
                </a:lnTo>
                <a:lnTo>
                  <a:pt x="17623" y="14381"/>
                </a:lnTo>
                <a:lnTo>
                  <a:pt x="17913" y="181"/>
                </a:lnTo>
                <a:cubicBezTo>
                  <a:pt x="17256" y="63"/>
                  <a:pt x="16557" y="1"/>
                  <a:pt x="158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7700" y="445025"/>
            <a:ext cx="790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7700" y="1152475"/>
            <a:ext cx="7908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61" r:id="rId5"/>
    <p:sldLayoutId id="2147483663" r:id="rId6"/>
    <p:sldLayoutId id="2147483670" r:id="rId7"/>
    <p:sldLayoutId id="2147483671" r:id="rId8"/>
    <p:sldLayoutId id="2147483672" r:id="rId9"/>
    <p:sldLayoutId id="214748367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ctrTitle"/>
          </p:nvPr>
        </p:nvSpPr>
        <p:spPr>
          <a:xfrm>
            <a:off x="2551500" y="2067694"/>
            <a:ext cx="4041000" cy="14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5400" dirty="0" err="1"/>
              <a:t>SkyLink</a:t>
            </a:r>
            <a:r>
              <a:rPr lang="en-US" sz="5400" dirty="0"/>
              <a:t>  	Airlines</a:t>
            </a:r>
            <a:endParaRPr sz="5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149" y="2315700"/>
            <a:ext cx="5035702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/>
              <a:t>1. Регистрация</a:t>
            </a:r>
            <a:endParaRPr lang="ru-RU" sz="3200" dirty="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10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287263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C4D9D3A-0B67-C6FD-6B8A-1B87519A6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C2729580-D37A-4C06-BE4F-85ABC615F004}"/>
              </a:ext>
            </a:extLst>
          </p:cNvPr>
          <p:cNvSpPr/>
          <p:nvPr/>
        </p:nvSpPr>
        <p:spPr>
          <a:xfrm>
            <a:off x="7776000" y="118343"/>
            <a:ext cx="720080" cy="150679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1A27091B-763C-5439-34F8-3DCB7D7B7A5F}"/>
              </a:ext>
            </a:extLst>
          </p:cNvPr>
          <p:cNvSpPr/>
          <p:nvPr/>
        </p:nvSpPr>
        <p:spPr>
          <a:xfrm>
            <a:off x="7128080" y="125007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Google Shape;668;p35">
            <a:extLst>
              <a:ext uri="{FF2B5EF4-FFF2-40B4-BE49-F238E27FC236}">
                <a16:creationId xmlns:a16="http://schemas.microsoft.com/office/drawing/2014/main" id="{4E851A48-50B6-EE49-6A92-02D4151F9CB6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11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915208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95078F0-5FCE-056A-6E5B-FEAAA11E3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A4C7D675-BFB6-D8A3-49B6-732E98EAE607}"/>
              </a:ext>
            </a:extLst>
          </p:cNvPr>
          <p:cNvSpPr/>
          <p:nvPr/>
        </p:nvSpPr>
        <p:spPr>
          <a:xfrm>
            <a:off x="3779912" y="2859782"/>
            <a:ext cx="1584176" cy="32141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10D2CC15-CFA8-D689-CC5B-3458DD2D1480}"/>
              </a:ext>
            </a:extLst>
          </p:cNvPr>
          <p:cNvSpPr/>
          <p:nvPr/>
        </p:nvSpPr>
        <p:spPr>
          <a:xfrm rot="16200000">
            <a:off x="4411292" y="3452538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F983A272-5F68-9A26-1B49-315B01B67B62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1</a:t>
            </a: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320329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149" y="2315700"/>
            <a:ext cx="5035702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/>
              <a:t>2. Авторизация</a:t>
            </a:r>
            <a:endParaRPr lang="ru-RU" sz="3200" dirty="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13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147894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C4D9D3A-0B67-C6FD-6B8A-1B87519A6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538"/>
            <a:ext cx="9144000" cy="51435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8F54A91B-1C97-B871-F41B-4D893DC50C5C}"/>
              </a:ext>
            </a:extLst>
          </p:cNvPr>
          <p:cNvSpPr/>
          <p:nvPr/>
        </p:nvSpPr>
        <p:spPr>
          <a:xfrm>
            <a:off x="8496000" y="72000"/>
            <a:ext cx="360192" cy="15725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39C094C3-FE1C-B07C-C08F-A923CEF02F74}"/>
              </a:ext>
            </a:extLst>
          </p:cNvPr>
          <p:cNvSpPr/>
          <p:nvPr/>
        </p:nvSpPr>
        <p:spPr>
          <a:xfrm rot="16200000">
            <a:off x="8406172" y="537627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5B266887-AFF0-02D2-E2BC-15E8083E09D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14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865605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D1F8AA9-5611-D860-1C4D-77686525B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B95368A9-660F-2A64-091E-AA502307919C}"/>
              </a:ext>
            </a:extLst>
          </p:cNvPr>
          <p:cNvSpPr/>
          <p:nvPr/>
        </p:nvSpPr>
        <p:spPr>
          <a:xfrm>
            <a:off x="3779912" y="2859782"/>
            <a:ext cx="1584176" cy="32141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E00ED986-9155-BF05-BA5A-0A8E314FF5C6}"/>
              </a:ext>
            </a:extLst>
          </p:cNvPr>
          <p:cNvSpPr/>
          <p:nvPr/>
        </p:nvSpPr>
        <p:spPr>
          <a:xfrm rot="16200000">
            <a:off x="4411292" y="3452538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154B7A54-202F-C659-D148-0E1C53BD1C23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15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565898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59936" y="2315700"/>
            <a:ext cx="6624128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/>
              <a:t>3. Просмотр списка направлений</a:t>
            </a:r>
            <a:endParaRPr lang="ru-RU" sz="3200" dirty="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16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414187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F9D02CA2-3290-C4D3-29F3-4AA04C118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40597E34-D482-AE96-E434-B922EA52A952}"/>
              </a:ext>
            </a:extLst>
          </p:cNvPr>
          <p:cNvSpPr/>
          <p:nvPr/>
        </p:nvSpPr>
        <p:spPr>
          <a:xfrm>
            <a:off x="4499992" y="1923678"/>
            <a:ext cx="3304329" cy="187220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Google Shape;668;p35">
            <a:extLst>
              <a:ext uri="{FF2B5EF4-FFF2-40B4-BE49-F238E27FC236}">
                <a16:creationId xmlns:a16="http://schemas.microsoft.com/office/drawing/2014/main" id="{E3187FD4-F5C8-573E-A408-184E764BBFA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17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5159314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125FB15-A53B-D489-9109-9ECAA96E6B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5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9958D524-5CA1-5B92-D606-3419168B0937}"/>
              </a:ext>
            </a:extLst>
          </p:cNvPr>
          <p:cNvSpPr/>
          <p:nvPr/>
        </p:nvSpPr>
        <p:spPr>
          <a:xfrm>
            <a:off x="4427984" y="2052000"/>
            <a:ext cx="1584176" cy="144016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CB08DB63-4AB1-CD62-6200-1201DAC6DF22}"/>
              </a:ext>
            </a:extLst>
          </p:cNvPr>
          <p:cNvSpPr/>
          <p:nvPr/>
        </p:nvSpPr>
        <p:spPr>
          <a:xfrm rot="16200000">
            <a:off x="5059364" y="2358370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0E41FC4E-E41E-5C15-2F2A-036DE903D0F6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18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3783366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DF7EC743-F353-2207-D7E5-14C664E62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7241D497-F19B-FA8C-81B4-1D4FF244D9B2}"/>
              </a:ext>
            </a:extLst>
          </p:cNvPr>
          <p:cNvSpPr/>
          <p:nvPr/>
        </p:nvSpPr>
        <p:spPr>
          <a:xfrm rot="5400000">
            <a:off x="7902267" y="1905779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4FE84A99-5ECC-6321-78F6-5426ABD797E0}"/>
              </a:ext>
            </a:extLst>
          </p:cNvPr>
          <p:cNvSpPr/>
          <p:nvPr/>
        </p:nvSpPr>
        <p:spPr>
          <a:xfrm>
            <a:off x="7596336" y="2348087"/>
            <a:ext cx="1512168" cy="1607486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Google Shape;668;p35">
            <a:extLst>
              <a:ext uri="{FF2B5EF4-FFF2-40B4-BE49-F238E27FC236}">
                <a16:creationId xmlns:a16="http://schemas.microsoft.com/office/drawing/2014/main" id="{1E286CFF-3A31-7AF0-AA8D-810B268064B3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19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202048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ctrTitle"/>
          </p:nvPr>
        </p:nvSpPr>
        <p:spPr>
          <a:xfrm>
            <a:off x="1295636" y="1824300"/>
            <a:ext cx="6624735" cy="14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sz="3600" b="1" dirty="0"/>
              <a:t>Система покупки электронных авиабилетов</a:t>
            </a:r>
          </a:p>
        </p:txBody>
      </p:sp>
      <p:sp>
        <p:nvSpPr>
          <p:cNvPr id="4" name="Google Shape;625;p30"/>
          <p:cNvSpPr txBox="1">
            <a:spLocks/>
          </p:cNvSpPr>
          <p:nvPr/>
        </p:nvSpPr>
        <p:spPr>
          <a:xfrm>
            <a:off x="2951819" y="4173315"/>
            <a:ext cx="3312368" cy="48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2"/>
              </a:buClr>
              <a:buSzPts val="2800"/>
            </a:pPr>
            <a:r>
              <a:rPr lang="ru-RU" sz="1500" dirty="0">
                <a:solidFill>
                  <a:srgbClr val="EF6A4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Эрнест Мещеряков,</a:t>
            </a:r>
            <a:r>
              <a:rPr lang="en-US" sz="1500" dirty="0">
                <a:solidFill>
                  <a:srgbClr val="EF6A4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</a:t>
            </a:r>
            <a:r>
              <a:rPr lang="ru-RU" sz="1500" dirty="0">
                <a:solidFill>
                  <a:srgbClr val="EF6A4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Екатерина </a:t>
            </a:r>
            <a:r>
              <a:rPr lang="en-US" sz="1500" dirty="0">
                <a:solidFill>
                  <a:srgbClr val="EF6A4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       </a:t>
            </a:r>
            <a:r>
              <a:rPr lang="ru-RU" sz="1500" dirty="0" err="1">
                <a:solidFill>
                  <a:srgbClr val="EF6A4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Михалевская</a:t>
            </a:r>
            <a:r>
              <a:rPr lang="ru-RU" sz="1500" dirty="0">
                <a:solidFill>
                  <a:srgbClr val="EF6A4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, Виктор Николюкин</a:t>
            </a: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EF6A46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AC0E89-851A-DCD2-B4C7-92DE4F2901C4}"/>
              </a:ext>
            </a:extLst>
          </p:cNvPr>
          <p:cNvSpPr txBox="1"/>
          <p:nvPr/>
        </p:nvSpPr>
        <p:spPr>
          <a:xfrm>
            <a:off x="1547664" y="3992165"/>
            <a:ext cx="4572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chemeClr val="dk2"/>
              </a:buClr>
              <a:buSzPts val="2800"/>
            </a:pPr>
            <a:r>
              <a:rPr lang="ru-RU" sz="1500" b="0" i="0" u="none" strike="noStrike" dirty="0">
                <a:solidFill>
                  <a:srgbClr val="EF6A4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Выполнили студенты 3 курса, </a:t>
            </a:r>
            <a:r>
              <a:rPr lang="ru-RU" sz="1500" dirty="0">
                <a:solidFill>
                  <a:srgbClr val="EF6A4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ТП-4.1-1</a:t>
            </a:r>
            <a:r>
              <a:rPr lang="ru-RU" sz="1500" b="0" i="0" u="none" strike="noStrike" dirty="0">
                <a:solidFill>
                  <a:srgbClr val="EF6A4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endParaRPr lang="ru-RU" sz="1500" dirty="0"/>
          </a:p>
        </p:txBody>
      </p:sp>
      <p:sp>
        <p:nvSpPr>
          <p:cNvPr id="10" name="Google Shape;668;p35">
            <a:extLst>
              <a:ext uri="{FF2B5EF4-FFF2-40B4-BE49-F238E27FC236}">
                <a16:creationId xmlns:a16="http://schemas.microsoft.com/office/drawing/2014/main" id="{AB6227D7-2FF6-1406-6F8A-8418470EA8BA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02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3375412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59936" y="2315700"/>
            <a:ext cx="6624128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/>
              <a:t>4. Просмотр дополнительной информации</a:t>
            </a:r>
            <a:endParaRPr lang="ru-RU" sz="3200" dirty="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20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544619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C4D9D3A-0B67-C6FD-6B8A-1B87519A6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64BEC5FE-C52F-E372-505D-C5E5AF553917}"/>
              </a:ext>
            </a:extLst>
          </p:cNvPr>
          <p:cNvSpPr/>
          <p:nvPr/>
        </p:nvSpPr>
        <p:spPr>
          <a:xfrm>
            <a:off x="5184071" y="411510"/>
            <a:ext cx="936104" cy="805322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AA0D6B9A-7F5F-063A-623C-D8BA0ADE46BF}"/>
              </a:ext>
            </a:extLst>
          </p:cNvPr>
          <p:cNvSpPr/>
          <p:nvPr/>
        </p:nvSpPr>
        <p:spPr>
          <a:xfrm rot="16200000">
            <a:off x="5491415" y="1419040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143F83D0-86EB-EEFA-EE1B-C5B8854C658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21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750196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24E1E623-44AB-8A8F-ECD5-1B6259FB4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F8408DA5-FD2B-24E6-CAF8-B5F432E2C929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3625972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568F105E-5808-D394-5CA7-C26DA7367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668;p35">
            <a:extLst>
              <a:ext uri="{FF2B5EF4-FFF2-40B4-BE49-F238E27FC236}">
                <a16:creationId xmlns:a16="http://schemas.microsoft.com/office/drawing/2014/main" id="{E6D6BD2B-D881-2A58-3AE0-2481966F22D9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579824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C4D9D3A-0B67-C6FD-6B8A-1B87519A6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78183350-5350-B6BB-2670-756B0A2D2753}"/>
              </a:ext>
            </a:extLst>
          </p:cNvPr>
          <p:cNvSpPr/>
          <p:nvPr/>
        </p:nvSpPr>
        <p:spPr>
          <a:xfrm>
            <a:off x="6460656" y="411510"/>
            <a:ext cx="936104" cy="805322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E8EE1701-6FC0-8BED-89ED-1FAE47CEE8E9}"/>
              </a:ext>
            </a:extLst>
          </p:cNvPr>
          <p:cNvSpPr/>
          <p:nvPr/>
        </p:nvSpPr>
        <p:spPr>
          <a:xfrm rot="16200000">
            <a:off x="6768000" y="1395626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0847E78A-0255-F821-7F33-F3A8FD6FADBB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24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912907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085CB7-6EC8-D34C-7394-6D2127740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70F4934-3531-6CB1-519E-A414FAE4D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D88C8D2E-5184-BC21-829D-A635066F0724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5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1172082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5FBD81-1ABB-4F99-816C-CFC9F7840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578279A5-AFD3-6B11-2287-992BB7F7B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367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D7A6F761-6233-E538-3BF2-3A6BFECC2CE8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6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576200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80084C-239A-491D-A5D7-BF7733CEC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00CA83E-C6E4-E7EC-FBA4-14EBC31D3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8C7F9928-1704-0738-09C2-57B2865F0676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7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2515578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7449F9-052E-414D-6237-7982BC876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2B4E438B-E145-9460-A200-8C5DA0B78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9FC36399-7851-4966-2825-58484667EEE2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8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6612601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C4D9D3A-0B67-C6FD-6B8A-1B87519A6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7E452F87-6CCE-6AA2-C5A8-3299B0EECEC0}"/>
              </a:ext>
            </a:extLst>
          </p:cNvPr>
          <p:cNvSpPr/>
          <p:nvPr/>
        </p:nvSpPr>
        <p:spPr>
          <a:xfrm>
            <a:off x="7740000" y="432000"/>
            <a:ext cx="936104" cy="805322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CA352BBD-F136-B605-5877-9AFD65A392FF}"/>
              </a:ext>
            </a:extLst>
          </p:cNvPr>
          <p:cNvSpPr/>
          <p:nvPr/>
        </p:nvSpPr>
        <p:spPr>
          <a:xfrm rot="16200000">
            <a:off x="8064000" y="1436314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2F6D0228-082D-A38D-DC2C-2B6C4451BAB2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9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512979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54290B-6939-B46E-DEEA-52D971464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/>
              <a:t>Проблематика</a:t>
            </a:r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834088B-3571-1F4B-5F5F-4B9494A5BFA4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03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cxnSp>
        <p:nvCxnSpPr>
          <p:cNvPr id="6" name="Google Shape;667;p35">
            <a:extLst>
              <a:ext uri="{FF2B5EF4-FFF2-40B4-BE49-F238E27FC236}">
                <a16:creationId xmlns:a16="http://schemas.microsoft.com/office/drawing/2014/main" id="{01AA71F7-1EE1-169B-4F85-A80CC8A3F0BB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E59F445-B0FB-F8AA-48F2-0BAE92494301}"/>
              </a:ext>
            </a:extLst>
          </p:cNvPr>
          <p:cNvSpPr txBox="1">
            <a:spLocks/>
          </p:cNvSpPr>
          <p:nvPr/>
        </p:nvSpPr>
        <p:spPr>
          <a:xfrm>
            <a:off x="1420536" y="1347614"/>
            <a:ext cx="6607848" cy="3096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571500" indent="-571500" algn="l">
              <a:lnSpc>
                <a:spcPct val="150000"/>
              </a:lnSpc>
              <a:buBlip>
                <a:blip r:embed="rId2"/>
              </a:buBlip>
            </a:pPr>
            <a:r>
              <a:rPr lang="ru-RU" sz="4000" dirty="0"/>
              <a:t> </a:t>
            </a:r>
            <a:r>
              <a:rPr lang="ru-RU" sz="2800" dirty="0">
                <a:solidFill>
                  <a:schemeClr val="tx1"/>
                </a:solidFill>
              </a:rPr>
              <a:t>Долгое ожидание</a:t>
            </a:r>
          </a:p>
          <a:p>
            <a:pPr marL="571500" indent="-571500" algn="l">
              <a:lnSpc>
                <a:spcPct val="150000"/>
              </a:lnSpc>
              <a:buBlip>
                <a:blip r:embed="rId2"/>
              </a:buBlip>
            </a:pPr>
            <a:r>
              <a:rPr lang="ru-RU" sz="2800" dirty="0">
                <a:solidFill>
                  <a:schemeClr val="tx1"/>
                </a:solidFill>
              </a:rPr>
              <a:t> Ограниченная информация</a:t>
            </a:r>
          </a:p>
          <a:p>
            <a:pPr marL="571500" indent="-571500" algn="l">
              <a:lnSpc>
                <a:spcPct val="150000"/>
              </a:lnSpc>
              <a:buBlip>
                <a:blip r:embed="rId2"/>
              </a:buBlip>
            </a:pPr>
            <a:r>
              <a:rPr lang="ru-RU" sz="2800" dirty="0">
                <a:solidFill>
                  <a:schemeClr val="tx1"/>
                </a:solidFill>
              </a:rPr>
              <a:t> Ограниченные рабочие часы</a:t>
            </a:r>
          </a:p>
          <a:p>
            <a:pPr marL="571500" indent="-571500" algn="l">
              <a:lnSpc>
                <a:spcPct val="150000"/>
              </a:lnSpc>
              <a:buBlip>
                <a:blip r:embed="rId2"/>
              </a:buBlip>
            </a:pPr>
            <a:r>
              <a:rPr lang="ru-RU" sz="2800" dirty="0">
                <a:solidFill>
                  <a:schemeClr val="tx1"/>
                </a:solidFill>
              </a:rPr>
              <a:t> Сложность сравнения</a:t>
            </a:r>
          </a:p>
          <a:p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4757864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CF1213-AFB2-F296-F4C5-F195A246C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3B056A4C-0DA8-ABA4-35B5-F64ABFBFE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7FBC9486-EE43-49B5-88A6-51F584E0639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30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1423216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125FB15-A53B-D489-9109-9ECAA96E6B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5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9958D524-5CA1-5B92-D606-3419168B0937}"/>
              </a:ext>
            </a:extLst>
          </p:cNvPr>
          <p:cNvSpPr/>
          <p:nvPr/>
        </p:nvSpPr>
        <p:spPr>
          <a:xfrm>
            <a:off x="4427984" y="2052000"/>
            <a:ext cx="1584176" cy="144016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CB08DB63-4AB1-CD62-6200-1201DAC6DF22}"/>
              </a:ext>
            </a:extLst>
          </p:cNvPr>
          <p:cNvSpPr/>
          <p:nvPr/>
        </p:nvSpPr>
        <p:spPr>
          <a:xfrm rot="16200000">
            <a:off x="5059364" y="2358370"/>
            <a:ext cx="321416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5936E6CC-33DE-6511-0357-ACBA3B33395F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31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2907447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B35B5-5127-D6DE-D60B-F7745CD0B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768092C8-877C-FCBE-1B01-CB9E15D88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5BF5D56D-4888-1CEA-960E-347C92B1BFE7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</a:t>
            </a: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2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5516742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90476C-17E9-4748-0D65-2872B6F9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3198B781-D9EE-CA33-E5D4-A79062E74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AD69C7DA-675E-9195-15E3-536B0B464238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33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2455932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32D1A-8A89-A718-480C-ED754CF87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0561F312-1123-7176-ECC9-0743345F5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004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312BE87E-0EC1-322A-6025-B075C3B4828B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34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1461783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2EF867-AA9E-2873-1AFE-FDEC4E240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3A7E8108-39A7-7404-B2BE-F2C133EA6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2C2E5F66-CC88-2745-319B-9F044C911BCF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35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0886487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59936" y="2315700"/>
            <a:ext cx="6624128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/>
              <a:t>5. Оформление билета</a:t>
            </a:r>
            <a:endParaRPr lang="ru-RU" sz="3200" dirty="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36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0451301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F9D02CA2-3290-C4D3-29F3-4AA04C118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Стрелка: вправо 2">
            <a:extLst>
              <a:ext uri="{FF2B5EF4-FFF2-40B4-BE49-F238E27FC236}">
                <a16:creationId xmlns:a16="http://schemas.microsoft.com/office/drawing/2014/main" id="{065F8CDA-BA0B-FEC0-0494-ADFC634D79D1}"/>
              </a:ext>
            </a:extLst>
          </p:cNvPr>
          <p:cNvSpPr/>
          <p:nvPr/>
        </p:nvSpPr>
        <p:spPr>
          <a:xfrm rot="5400000">
            <a:off x="5993923" y="1617747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0D9922D1-F47A-FB78-BAF4-F02F6A28D020}"/>
              </a:ext>
            </a:extLst>
          </p:cNvPr>
          <p:cNvSpPr/>
          <p:nvPr/>
        </p:nvSpPr>
        <p:spPr>
          <a:xfrm>
            <a:off x="5760000" y="2067694"/>
            <a:ext cx="1008112" cy="79208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371D3B65-174E-1157-542C-E615B9BD380A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37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42826901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B35B5-5127-D6DE-D60B-F7745CD0B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768092C8-877C-FCBE-1B01-CB9E15D88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E54CABDB-1656-719F-0B91-D49EDE2BFE7C}"/>
              </a:ext>
            </a:extLst>
          </p:cNvPr>
          <p:cNvSpPr/>
          <p:nvPr/>
        </p:nvSpPr>
        <p:spPr>
          <a:xfrm>
            <a:off x="5076056" y="3723878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B77F002E-2300-ED22-E403-67F4A1D02727}"/>
              </a:ext>
            </a:extLst>
          </p:cNvPr>
          <p:cNvSpPr/>
          <p:nvPr/>
        </p:nvSpPr>
        <p:spPr>
          <a:xfrm>
            <a:off x="5652000" y="3600000"/>
            <a:ext cx="2808312" cy="34203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45010341-DF51-20E5-9B6D-4D9FB2A328B8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38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5246840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B35B5-5127-D6DE-D60B-F7745CD0B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F9D340C3-70AE-165F-842E-31CB55573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6134D5D3-2729-34EC-EF48-FA11A9C146AE}"/>
              </a:ext>
            </a:extLst>
          </p:cNvPr>
          <p:cNvSpPr/>
          <p:nvPr/>
        </p:nvSpPr>
        <p:spPr>
          <a:xfrm>
            <a:off x="3131840" y="3903898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C8B25548-0100-78CC-37E4-03D2111C2FC5}"/>
              </a:ext>
            </a:extLst>
          </p:cNvPr>
          <p:cNvSpPr/>
          <p:nvPr/>
        </p:nvSpPr>
        <p:spPr>
          <a:xfrm>
            <a:off x="3779912" y="3816000"/>
            <a:ext cx="1584176" cy="36004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Google Shape;668;p35">
            <a:extLst>
              <a:ext uri="{FF2B5EF4-FFF2-40B4-BE49-F238E27FC236}">
                <a16:creationId xmlns:a16="http://schemas.microsoft.com/office/drawing/2014/main" id="{1A8AF10D-0904-CD94-B071-643CE578FF71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8" name="Google Shape;668;p35">
            <a:extLst>
              <a:ext uri="{FF2B5EF4-FFF2-40B4-BE49-F238E27FC236}">
                <a16:creationId xmlns:a16="http://schemas.microsoft.com/office/drawing/2014/main" id="{31EB76CB-A6AF-261D-4A3C-CAD4774BA8B2}"/>
              </a:ext>
            </a:extLst>
          </p:cNvPr>
          <p:cNvSpPr txBox="1"/>
          <p:nvPr/>
        </p:nvSpPr>
        <p:spPr>
          <a:xfrm>
            <a:off x="8324800" y="45243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39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714775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FC7071-70E9-7355-09E5-1BA98CC2C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/>
              <a:t>Цель проекта</a:t>
            </a:r>
            <a:br>
              <a:rPr lang="ru-RU" dirty="0"/>
            </a:br>
            <a:endParaRPr lang="ru-RU" dirty="0"/>
          </a:p>
        </p:txBody>
      </p:sp>
      <p:cxnSp>
        <p:nvCxnSpPr>
          <p:cNvPr id="3" name="Google Shape;667;p35">
            <a:extLst>
              <a:ext uri="{FF2B5EF4-FFF2-40B4-BE49-F238E27FC236}">
                <a16:creationId xmlns:a16="http://schemas.microsoft.com/office/drawing/2014/main" id="{24291186-5881-8070-5DAD-EB85D5579613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CF7EBD09-F123-C920-5FE3-7FC918718898}"/>
              </a:ext>
            </a:extLst>
          </p:cNvPr>
          <p:cNvSpPr txBox="1">
            <a:spLocks/>
          </p:cNvSpPr>
          <p:nvPr/>
        </p:nvSpPr>
        <p:spPr>
          <a:xfrm>
            <a:off x="1187624" y="1941680"/>
            <a:ext cx="6768752" cy="1260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3200" dirty="0">
                <a:solidFill>
                  <a:schemeClr val="tx1"/>
                </a:solidFill>
              </a:rPr>
              <a:t>Разработать сайт для покупки электронных авиабилетов</a:t>
            </a:r>
          </a:p>
        </p:txBody>
      </p:sp>
      <p:sp>
        <p:nvSpPr>
          <p:cNvPr id="7" name="Google Shape;668;p35">
            <a:extLst>
              <a:ext uri="{FF2B5EF4-FFF2-40B4-BE49-F238E27FC236}">
                <a16:creationId xmlns:a16="http://schemas.microsoft.com/office/drawing/2014/main" id="{4CE9C4FF-7D5B-173E-A1DC-420A18776DE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3667633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1B801F-6E40-444B-2CD1-3C2E00F67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36A450-7822-7461-622D-F7B8481D4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5CDFE021-D0BC-3A6F-82F1-66844AEC8CE6}"/>
              </a:ext>
            </a:extLst>
          </p:cNvPr>
          <p:cNvSpPr/>
          <p:nvPr/>
        </p:nvSpPr>
        <p:spPr>
          <a:xfrm>
            <a:off x="3131840" y="2897997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8CE6E5D0-0B14-F0CB-E245-293F39DCDF12}"/>
              </a:ext>
            </a:extLst>
          </p:cNvPr>
          <p:cNvSpPr/>
          <p:nvPr/>
        </p:nvSpPr>
        <p:spPr>
          <a:xfrm>
            <a:off x="3779912" y="2787774"/>
            <a:ext cx="1584176" cy="36004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B163EFAB-28CC-1993-7087-0DA31742B44D}"/>
              </a:ext>
            </a:extLst>
          </p:cNvPr>
          <p:cNvSpPr/>
          <p:nvPr/>
        </p:nvSpPr>
        <p:spPr>
          <a:xfrm>
            <a:off x="3672104" y="3660708"/>
            <a:ext cx="432048" cy="144015"/>
          </a:xfrm>
          <a:prstGeom prst="rightArrow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B8D917D7-BB2E-793F-3ACD-5702002F9599}"/>
              </a:ext>
            </a:extLst>
          </p:cNvPr>
          <p:cNvSpPr/>
          <p:nvPr/>
        </p:nvSpPr>
        <p:spPr>
          <a:xfrm>
            <a:off x="4193731" y="3552696"/>
            <a:ext cx="756538" cy="36004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Google Shape;668;p35">
            <a:extLst>
              <a:ext uri="{FF2B5EF4-FFF2-40B4-BE49-F238E27FC236}">
                <a16:creationId xmlns:a16="http://schemas.microsoft.com/office/drawing/2014/main" id="{39A88120-9C14-3B09-4F71-D93AE027E1B4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40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32494876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8C936D-A068-EFC1-BC71-7BBF58E12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27BFD199-CA3E-FE4A-B27C-A18D23F17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B1160DF2-C902-A073-3DEB-CDF3F3176524}"/>
              </a:ext>
            </a:extLst>
          </p:cNvPr>
          <p:cNvSpPr/>
          <p:nvPr/>
        </p:nvSpPr>
        <p:spPr>
          <a:xfrm>
            <a:off x="3131840" y="3327834"/>
            <a:ext cx="540264" cy="144015"/>
          </a:xfrm>
          <a:prstGeom prst="rightArrow">
            <a:avLst/>
          </a:prstGeom>
          <a:solidFill>
            <a:schemeClr val="tx2"/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2F776EF1-DBBE-1C3D-BF96-F25260305549}"/>
              </a:ext>
            </a:extLst>
          </p:cNvPr>
          <p:cNvSpPr/>
          <p:nvPr/>
        </p:nvSpPr>
        <p:spPr>
          <a:xfrm>
            <a:off x="3779912" y="3204000"/>
            <a:ext cx="1584176" cy="36004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Google Shape;668;p35">
            <a:extLst>
              <a:ext uri="{FF2B5EF4-FFF2-40B4-BE49-F238E27FC236}">
                <a16:creationId xmlns:a16="http://schemas.microsoft.com/office/drawing/2014/main" id="{07E059B2-E30A-475C-EC51-6B0F5ECAA929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41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1335187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96;p49">
            <a:extLst>
              <a:ext uri="{FF2B5EF4-FFF2-40B4-BE49-F238E27FC236}">
                <a16:creationId xmlns:a16="http://schemas.microsoft.com/office/drawing/2014/main" id="{9DACA5EE-0ABF-FC1C-AF17-BB28E767C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59936" y="2315700"/>
            <a:ext cx="6624128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/>
              <a:t>6. Взаимодействие с аккаунтом</a:t>
            </a:r>
            <a:endParaRPr lang="ru-RU" sz="3200" dirty="0"/>
          </a:p>
        </p:txBody>
      </p:sp>
      <p:sp>
        <p:nvSpPr>
          <p:cNvPr id="5" name="Google Shape;668;p35">
            <a:extLst>
              <a:ext uri="{FF2B5EF4-FFF2-40B4-BE49-F238E27FC236}">
                <a16:creationId xmlns:a16="http://schemas.microsoft.com/office/drawing/2014/main" id="{66B8A913-BF25-C7E9-34E0-1D743DD229A5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42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8717560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83EBA-58DE-2F6E-E263-6FCC8C636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FF1D605F-0360-309E-115F-195253810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A5907206-2872-18FF-85C7-445934CF477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43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3462215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D1A308-A730-1529-B267-36700E963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id="{F4E65F4D-A374-B290-EB8F-C10E834E7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1D99BF7A-C218-998F-D0C9-33D5EECA7363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44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7505776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A78B7-ADCC-7C9A-0215-FEA4E690C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6626" name="Picture 2">
            <a:extLst>
              <a:ext uri="{FF2B5EF4-FFF2-40B4-BE49-F238E27FC236}">
                <a16:creationId xmlns:a16="http://schemas.microsoft.com/office/drawing/2014/main" id="{E9708F4C-B4C4-E040-B98B-F0230F68E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7E4AAE07-C449-49C2-A0E3-D1EF88FFEFC9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45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041474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504AD5-F0C1-68E1-EA12-889D7951A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7650" name="Picture 2">
            <a:extLst>
              <a:ext uri="{FF2B5EF4-FFF2-40B4-BE49-F238E27FC236}">
                <a16:creationId xmlns:a16="http://schemas.microsoft.com/office/drawing/2014/main" id="{9E2BBE16-ED66-E64D-14BC-A330420A0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4B4CF6B0-17BF-7C20-E7D1-4AD66FF7B82E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46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16313132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3904E2-A609-F144-6289-A37C950BD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8674" name="Picture 2">
            <a:extLst>
              <a:ext uri="{FF2B5EF4-FFF2-40B4-BE49-F238E27FC236}">
                <a16:creationId xmlns:a16="http://schemas.microsoft.com/office/drawing/2014/main" id="{75791BCA-185E-4AE5-A154-35F20D06E8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68;p35">
            <a:extLst>
              <a:ext uri="{FF2B5EF4-FFF2-40B4-BE49-F238E27FC236}">
                <a16:creationId xmlns:a16="http://schemas.microsoft.com/office/drawing/2014/main" id="{471E091E-250B-5933-F24C-6BAFDAAC7122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47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</p:spTree>
    <p:extLst>
      <p:ext uri="{BB962C8B-B14F-4D97-AF65-F5344CB8AC3E}">
        <p14:creationId xmlns:p14="http://schemas.microsoft.com/office/powerpoint/2010/main" val="23809627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5"/>
          <p:cNvSpPr/>
          <p:nvPr/>
        </p:nvSpPr>
        <p:spPr>
          <a:xfrm>
            <a:off x="7230975" y="4118468"/>
            <a:ext cx="626111" cy="362947"/>
          </a:xfrm>
          <a:custGeom>
            <a:avLst/>
            <a:gdLst/>
            <a:ahLst/>
            <a:cxnLst/>
            <a:rect l="l" t="t" r="r" b="b"/>
            <a:pathLst>
              <a:path w="9274" h="5376" extrusionOk="0">
                <a:moveTo>
                  <a:pt x="4021" y="1"/>
                </a:moveTo>
                <a:cubicBezTo>
                  <a:pt x="3942" y="1"/>
                  <a:pt x="3875" y="80"/>
                  <a:pt x="3909" y="165"/>
                </a:cubicBezTo>
                <a:lnTo>
                  <a:pt x="4653" y="2072"/>
                </a:lnTo>
                <a:lnTo>
                  <a:pt x="972" y="2405"/>
                </a:lnTo>
                <a:lnTo>
                  <a:pt x="97" y="1889"/>
                </a:lnTo>
                <a:cubicBezTo>
                  <a:pt x="87" y="1883"/>
                  <a:pt x="77" y="1881"/>
                  <a:pt x="68" y="1881"/>
                </a:cubicBezTo>
                <a:cubicBezTo>
                  <a:pt x="30" y="1881"/>
                  <a:pt x="0" y="1922"/>
                  <a:pt x="19" y="1961"/>
                </a:cubicBezTo>
                <a:lnTo>
                  <a:pt x="326" y="2523"/>
                </a:lnTo>
                <a:lnTo>
                  <a:pt x="320" y="2523"/>
                </a:lnTo>
                <a:cubicBezTo>
                  <a:pt x="318" y="2523"/>
                  <a:pt x="316" y="2523"/>
                  <a:pt x="314" y="2523"/>
                </a:cubicBezTo>
                <a:cubicBezTo>
                  <a:pt x="224" y="2523"/>
                  <a:pt x="146" y="2583"/>
                  <a:pt x="117" y="2668"/>
                </a:cubicBezTo>
                <a:cubicBezTo>
                  <a:pt x="74" y="2804"/>
                  <a:pt x="175" y="2943"/>
                  <a:pt x="320" y="2943"/>
                </a:cubicBezTo>
                <a:lnTo>
                  <a:pt x="332" y="2943"/>
                </a:lnTo>
                <a:lnTo>
                  <a:pt x="39" y="3511"/>
                </a:lnTo>
                <a:cubicBezTo>
                  <a:pt x="19" y="3552"/>
                  <a:pt x="48" y="3593"/>
                  <a:pt x="86" y="3593"/>
                </a:cubicBezTo>
                <a:cubicBezTo>
                  <a:pt x="96" y="3593"/>
                  <a:pt x="107" y="3590"/>
                  <a:pt x="117" y="3584"/>
                </a:cubicBezTo>
                <a:lnTo>
                  <a:pt x="978" y="3045"/>
                </a:lnTo>
                <a:lnTo>
                  <a:pt x="4668" y="3288"/>
                </a:lnTo>
                <a:lnTo>
                  <a:pt x="3970" y="5212"/>
                </a:lnTo>
                <a:cubicBezTo>
                  <a:pt x="3938" y="5298"/>
                  <a:pt x="4004" y="5375"/>
                  <a:pt x="4082" y="5375"/>
                </a:cubicBezTo>
                <a:cubicBezTo>
                  <a:pt x="4103" y="5375"/>
                  <a:pt x="4125" y="5369"/>
                  <a:pt x="4147" y="5356"/>
                </a:cubicBezTo>
                <a:lnTo>
                  <a:pt x="4726" y="5003"/>
                </a:lnTo>
                <a:cubicBezTo>
                  <a:pt x="4735" y="4997"/>
                  <a:pt x="4743" y="4988"/>
                  <a:pt x="4752" y="4980"/>
                </a:cubicBezTo>
                <a:lnTo>
                  <a:pt x="6096" y="3459"/>
                </a:lnTo>
                <a:lnTo>
                  <a:pt x="6771" y="3482"/>
                </a:lnTo>
                <a:cubicBezTo>
                  <a:pt x="6796" y="3483"/>
                  <a:pt x="6822" y="3483"/>
                  <a:pt x="6849" y="3483"/>
                </a:cubicBezTo>
                <a:cubicBezTo>
                  <a:pt x="7562" y="3483"/>
                  <a:pt x="8576" y="3184"/>
                  <a:pt x="9149" y="2799"/>
                </a:cubicBezTo>
                <a:cubicBezTo>
                  <a:pt x="9274" y="2717"/>
                  <a:pt x="9271" y="2535"/>
                  <a:pt x="9146" y="2457"/>
                </a:cubicBezTo>
                <a:lnTo>
                  <a:pt x="9143" y="2457"/>
                </a:lnTo>
                <a:lnTo>
                  <a:pt x="8871" y="2283"/>
                </a:lnTo>
                <a:cubicBezTo>
                  <a:pt x="8418" y="1992"/>
                  <a:pt x="7275" y="1843"/>
                  <a:pt x="6619" y="1843"/>
                </a:cubicBezTo>
                <a:cubicBezTo>
                  <a:pt x="6550" y="1843"/>
                  <a:pt x="6486" y="1845"/>
                  <a:pt x="6429" y="1848"/>
                </a:cubicBezTo>
                <a:lnTo>
                  <a:pt x="6076" y="1869"/>
                </a:lnTo>
                <a:lnTo>
                  <a:pt x="4697" y="380"/>
                </a:lnTo>
                <a:cubicBezTo>
                  <a:pt x="4688" y="371"/>
                  <a:pt x="4680" y="362"/>
                  <a:pt x="4668" y="357"/>
                </a:cubicBezTo>
                <a:lnTo>
                  <a:pt x="4083" y="18"/>
                </a:lnTo>
                <a:cubicBezTo>
                  <a:pt x="4063" y="6"/>
                  <a:pt x="4042" y="1"/>
                  <a:pt x="4021" y="1"/>
                </a:cubicBezTo>
                <a:close/>
              </a:path>
            </a:pathLst>
          </a:custGeom>
          <a:solidFill>
            <a:srgbClr val="F5A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7" name="Google Shape;667;p35"/>
          <p:cNvCxnSpPr>
            <a:cxnSpLocks/>
          </p:cNvCxnSpPr>
          <p:nvPr/>
        </p:nvCxnSpPr>
        <p:spPr>
          <a:xfrm rot="10800000">
            <a:off x="1484100" y="429994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0" name="Google Shape;670;p35"/>
          <p:cNvSpPr/>
          <p:nvPr/>
        </p:nvSpPr>
        <p:spPr>
          <a:xfrm>
            <a:off x="2257400" y="4226617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35"/>
          <p:cNvSpPr/>
          <p:nvPr/>
        </p:nvSpPr>
        <p:spPr>
          <a:xfrm>
            <a:off x="4864039" y="4226617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81;p35"/>
          <p:cNvSpPr/>
          <p:nvPr/>
        </p:nvSpPr>
        <p:spPr>
          <a:xfrm>
            <a:off x="3567895" y="4243968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81;p35"/>
          <p:cNvSpPr/>
          <p:nvPr/>
        </p:nvSpPr>
        <p:spPr>
          <a:xfrm>
            <a:off x="6088175" y="4243968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48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4EC4735-9744-8A3C-4BE4-4826E3A7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/>
              <a:t>Заключение</a:t>
            </a:r>
          </a:p>
        </p:txBody>
      </p:sp>
      <p:sp>
        <p:nvSpPr>
          <p:cNvPr id="48" name="Заголовок 1">
            <a:extLst>
              <a:ext uri="{FF2B5EF4-FFF2-40B4-BE49-F238E27FC236}">
                <a16:creationId xmlns:a16="http://schemas.microsoft.com/office/drawing/2014/main" id="{3374D09F-6235-B8B7-C69B-8921480E4A24}"/>
              </a:ext>
            </a:extLst>
          </p:cNvPr>
          <p:cNvSpPr txBox="1">
            <a:spLocks/>
          </p:cNvSpPr>
          <p:nvPr/>
        </p:nvSpPr>
        <p:spPr>
          <a:xfrm>
            <a:off x="1035164" y="1401205"/>
            <a:ext cx="7200800" cy="2661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1900" dirty="0">
                <a:solidFill>
                  <a:schemeClr val="tx1"/>
                </a:solidFill>
              </a:rPr>
              <a:t>Разработан функционал оформления и покупки авиабилетов авторизованным пользователям сайта</a:t>
            </a:r>
          </a:p>
          <a:p>
            <a:pPr algn="l">
              <a:lnSpc>
                <a:spcPct val="150000"/>
              </a:lnSpc>
            </a:pPr>
            <a:endParaRPr lang="ru-RU" sz="1900" dirty="0">
              <a:solidFill>
                <a:schemeClr val="tx1"/>
              </a:solidFill>
            </a:endParaRP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1900" dirty="0">
                <a:solidFill>
                  <a:schemeClr val="tx1"/>
                </a:solidFill>
              </a:rPr>
              <a:t>Разработан функционал просмотра информации о направлениях рейсов, мероприятиях, самолетах, осуществляющих авиаперевозку, авиакомпании </a:t>
            </a:r>
          </a:p>
          <a:p>
            <a:pPr algn="l">
              <a:lnSpc>
                <a:spcPct val="150000"/>
              </a:lnSpc>
            </a:pPr>
            <a:endParaRPr lang="ru-RU" sz="2800" dirty="0">
              <a:solidFill>
                <a:schemeClr val="tx1"/>
              </a:solidFill>
            </a:endParaRPr>
          </a:p>
          <a:p>
            <a:endParaRPr lang="ru-RU" sz="4000" dirty="0"/>
          </a:p>
        </p:txBody>
      </p:sp>
      <p:cxnSp>
        <p:nvCxnSpPr>
          <p:cNvPr id="49" name="Google Shape;667;p35">
            <a:extLst>
              <a:ext uri="{FF2B5EF4-FFF2-40B4-BE49-F238E27FC236}">
                <a16:creationId xmlns:a16="http://schemas.microsoft.com/office/drawing/2014/main" id="{405D0AA6-00EC-3A3C-870A-E2725981E203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5"/>
          <p:cNvSpPr/>
          <p:nvPr/>
        </p:nvSpPr>
        <p:spPr>
          <a:xfrm>
            <a:off x="7230975" y="4118468"/>
            <a:ext cx="626111" cy="362947"/>
          </a:xfrm>
          <a:custGeom>
            <a:avLst/>
            <a:gdLst/>
            <a:ahLst/>
            <a:cxnLst/>
            <a:rect l="l" t="t" r="r" b="b"/>
            <a:pathLst>
              <a:path w="9274" h="5376" extrusionOk="0">
                <a:moveTo>
                  <a:pt x="4021" y="1"/>
                </a:moveTo>
                <a:cubicBezTo>
                  <a:pt x="3942" y="1"/>
                  <a:pt x="3875" y="80"/>
                  <a:pt x="3909" y="165"/>
                </a:cubicBezTo>
                <a:lnTo>
                  <a:pt x="4653" y="2072"/>
                </a:lnTo>
                <a:lnTo>
                  <a:pt x="972" y="2405"/>
                </a:lnTo>
                <a:lnTo>
                  <a:pt x="97" y="1889"/>
                </a:lnTo>
                <a:cubicBezTo>
                  <a:pt x="87" y="1883"/>
                  <a:pt x="77" y="1881"/>
                  <a:pt x="68" y="1881"/>
                </a:cubicBezTo>
                <a:cubicBezTo>
                  <a:pt x="30" y="1881"/>
                  <a:pt x="0" y="1922"/>
                  <a:pt x="19" y="1961"/>
                </a:cubicBezTo>
                <a:lnTo>
                  <a:pt x="326" y="2523"/>
                </a:lnTo>
                <a:lnTo>
                  <a:pt x="320" y="2523"/>
                </a:lnTo>
                <a:cubicBezTo>
                  <a:pt x="318" y="2523"/>
                  <a:pt x="316" y="2523"/>
                  <a:pt x="314" y="2523"/>
                </a:cubicBezTo>
                <a:cubicBezTo>
                  <a:pt x="224" y="2523"/>
                  <a:pt x="146" y="2583"/>
                  <a:pt x="117" y="2668"/>
                </a:cubicBezTo>
                <a:cubicBezTo>
                  <a:pt x="74" y="2804"/>
                  <a:pt x="175" y="2943"/>
                  <a:pt x="320" y="2943"/>
                </a:cubicBezTo>
                <a:lnTo>
                  <a:pt x="332" y="2943"/>
                </a:lnTo>
                <a:lnTo>
                  <a:pt x="39" y="3511"/>
                </a:lnTo>
                <a:cubicBezTo>
                  <a:pt x="19" y="3552"/>
                  <a:pt x="48" y="3593"/>
                  <a:pt x="86" y="3593"/>
                </a:cubicBezTo>
                <a:cubicBezTo>
                  <a:pt x="96" y="3593"/>
                  <a:pt x="107" y="3590"/>
                  <a:pt x="117" y="3584"/>
                </a:cubicBezTo>
                <a:lnTo>
                  <a:pt x="978" y="3045"/>
                </a:lnTo>
                <a:lnTo>
                  <a:pt x="4668" y="3288"/>
                </a:lnTo>
                <a:lnTo>
                  <a:pt x="3970" y="5212"/>
                </a:lnTo>
                <a:cubicBezTo>
                  <a:pt x="3938" y="5298"/>
                  <a:pt x="4004" y="5375"/>
                  <a:pt x="4082" y="5375"/>
                </a:cubicBezTo>
                <a:cubicBezTo>
                  <a:pt x="4103" y="5375"/>
                  <a:pt x="4125" y="5369"/>
                  <a:pt x="4147" y="5356"/>
                </a:cubicBezTo>
                <a:lnTo>
                  <a:pt x="4726" y="5003"/>
                </a:lnTo>
                <a:cubicBezTo>
                  <a:pt x="4735" y="4997"/>
                  <a:pt x="4743" y="4988"/>
                  <a:pt x="4752" y="4980"/>
                </a:cubicBezTo>
                <a:lnTo>
                  <a:pt x="6096" y="3459"/>
                </a:lnTo>
                <a:lnTo>
                  <a:pt x="6771" y="3482"/>
                </a:lnTo>
                <a:cubicBezTo>
                  <a:pt x="6796" y="3483"/>
                  <a:pt x="6822" y="3483"/>
                  <a:pt x="6849" y="3483"/>
                </a:cubicBezTo>
                <a:cubicBezTo>
                  <a:pt x="7562" y="3483"/>
                  <a:pt x="8576" y="3184"/>
                  <a:pt x="9149" y="2799"/>
                </a:cubicBezTo>
                <a:cubicBezTo>
                  <a:pt x="9274" y="2717"/>
                  <a:pt x="9271" y="2535"/>
                  <a:pt x="9146" y="2457"/>
                </a:cubicBezTo>
                <a:lnTo>
                  <a:pt x="9143" y="2457"/>
                </a:lnTo>
                <a:lnTo>
                  <a:pt x="8871" y="2283"/>
                </a:lnTo>
                <a:cubicBezTo>
                  <a:pt x="8418" y="1992"/>
                  <a:pt x="7275" y="1843"/>
                  <a:pt x="6619" y="1843"/>
                </a:cubicBezTo>
                <a:cubicBezTo>
                  <a:pt x="6550" y="1843"/>
                  <a:pt x="6486" y="1845"/>
                  <a:pt x="6429" y="1848"/>
                </a:cubicBezTo>
                <a:lnTo>
                  <a:pt x="6076" y="1869"/>
                </a:lnTo>
                <a:lnTo>
                  <a:pt x="4697" y="380"/>
                </a:lnTo>
                <a:cubicBezTo>
                  <a:pt x="4688" y="371"/>
                  <a:pt x="4680" y="362"/>
                  <a:pt x="4668" y="357"/>
                </a:cubicBezTo>
                <a:lnTo>
                  <a:pt x="4083" y="18"/>
                </a:lnTo>
                <a:cubicBezTo>
                  <a:pt x="4063" y="6"/>
                  <a:pt x="4042" y="1"/>
                  <a:pt x="4021" y="1"/>
                </a:cubicBezTo>
                <a:close/>
              </a:path>
            </a:pathLst>
          </a:custGeom>
          <a:solidFill>
            <a:srgbClr val="F5A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7" name="Google Shape;667;p35"/>
          <p:cNvCxnSpPr>
            <a:cxnSpLocks/>
          </p:cNvCxnSpPr>
          <p:nvPr/>
        </p:nvCxnSpPr>
        <p:spPr>
          <a:xfrm rot="10800000">
            <a:off x="1484100" y="429994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0" name="Google Shape;670;p35"/>
          <p:cNvSpPr/>
          <p:nvPr/>
        </p:nvSpPr>
        <p:spPr>
          <a:xfrm>
            <a:off x="2257400" y="4226617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35"/>
          <p:cNvSpPr/>
          <p:nvPr/>
        </p:nvSpPr>
        <p:spPr>
          <a:xfrm>
            <a:off x="4864039" y="4226617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81;p35"/>
          <p:cNvSpPr/>
          <p:nvPr/>
        </p:nvSpPr>
        <p:spPr>
          <a:xfrm>
            <a:off x="3567895" y="4243968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81;p35"/>
          <p:cNvSpPr/>
          <p:nvPr/>
        </p:nvSpPr>
        <p:spPr>
          <a:xfrm>
            <a:off x="6088175" y="4243968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49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4EC4735-9744-8A3C-4BE4-4826E3A7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/>
              <a:t>Заключение</a:t>
            </a:r>
          </a:p>
        </p:txBody>
      </p:sp>
      <p:sp>
        <p:nvSpPr>
          <p:cNvPr id="48" name="Заголовок 1">
            <a:extLst>
              <a:ext uri="{FF2B5EF4-FFF2-40B4-BE49-F238E27FC236}">
                <a16:creationId xmlns:a16="http://schemas.microsoft.com/office/drawing/2014/main" id="{3374D09F-6235-B8B7-C69B-8921480E4A24}"/>
              </a:ext>
            </a:extLst>
          </p:cNvPr>
          <p:cNvSpPr txBox="1">
            <a:spLocks/>
          </p:cNvSpPr>
          <p:nvPr/>
        </p:nvSpPr>
        <p:spPr>
          <a:xfrm>
            <a:off x="1035164" y="1401205"/>
            <a:ext cx="7200800" cy="2661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1900" dirty="0">
                <a:solidFill>
                  <a:schemeClr val="tx1"/>
                </a:solidFill>
              </a:rPr>
              <a:t>Разработан функционал просмотра списка истории заказов пользователя </a:t>
            </a:r>
          </a:p>
          <a:p>
            <a:pPr algn="l">
              <a:lnSpc>
                <a:spcPct val="150000"/>
              </a:lnSpc>
            </a:pPr>
            <a:endParaRPr lang="ru-RU" sz="1900" dirty="0">
              <a:solidFill>
                <a:schemeClr val="tx1"/>
              </a:solidFill>
            </a:endParaRP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1900" dirty="0">
                <a:solidFill>
                  <a:schemeClr val="tx1"/>
                </a:solidFill>
              </a:rPr>
              <a:t>Разработан функционал применения промокода для получения скидки при покупке авиабилета</a:t>
            </a:r>
          </a:p>
          <a:p>
            <a:pPr algn="l">
              <a:lnSpc>
                <a:spcPct val="150000"/>
              </a:lnSpc>
            </a:pPr>
            <a:endParaRPr lang="ru-RU" sz="2800" dirty="0">
              <a:solidFill>
                <a:schemeClr val="tx1"/>
              </a:solidFill>
            </a:endParaRPr>
          </a:p>
          <a:p>
            <a:endParaRPr lang="ru-RU" sz="4000" dirty="0"/>
          </a:p>
        </p:txBody>
      </p:sp>
      <p:cxnSp>
        <p:nvCxnSpPr>
          <p:cNvPr id="49" name="Google Shape;667;p35">
            <a:extLst>
              <a:ext uri="{FF2B5EF4-FFF2-40B4-BE49-F238E27FC236}">
                <a16:creationId xmlns:a16="http://schemas.microsoft.com/office/drawing/2014/main" id="{405D0AA6-00EC-3A3C-870A-E2725981E203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98400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7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/>
              <a:t>Задачи</a:t>
            </a:r>
            <a:r>
              <a:rPr lang="ru-RU" b="1" dirty="0"/>
              <a:t> сайта</a:t>
            </a:r>
          </a:p>
        </p:txBody>
      </p:sp>
      <p:graphicFrame>
        <p:nvGraphicFramePr>
          <p:cNvPr id="732" name="Google Shape;732;p37"/>
          <p:cNvGraphicFramePr/>
          <p:nvPr>
            <p:extLst>
              <p:ext uri="{D42A27DB-BD31-4B8C-83A1-F6EECF244321}">
                <p14:modId xmlns:p14="http://schemas.microsoft.com/office/powerpoint/2010/main" val="3392379111"/>
              </p:ext>
            </p:extLst>
          </p:nvPr>
        </p:nvGraphicFramePr>
        <p:xfrm>
          <a:off x="971600" y="1968434"/>
          <a:ext cx="7319725" cy="2407860"/>
        </p:xfrm>
        <a:graphic>
          <a:graphicData uri="http://schemas.openxmlformats.org/drawingml/2006/table">
            <a:tbl>
              <a:tblPr>
                <a:noFill/>
                <a:tableStyleId>{69FB5098-CF5F-45DE-AA7D-5352C0A49B3E}</a:tableStyleId>
              </a:tblPr>
              <a:tblGrid>
                <a:gridCol w="18424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00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8611">
                  <a:extLst>
                    <a:ext uri="{9D8B030D-6E8A-4147-A177-3AD203B41FA5}">
                      <a16:colId xmlns:a16="http://schemas.microsoft.com/office/drawing/2014/main" val="1405471716"/>
                    </a:ext>
                  </a:extLst>
                </a:gridCol>
                <a:gridCol w="1818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6875">
                <a:tc>
                  <a:txBody>
                    <a:bodyPr/>
                    <a:lstStyle/>
                    <a:p>
                      <a:pPr marL="0" marR="18288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800" b="1" i="0" u="none" strike="noStrike" cap="none" dirty="0">
                          <a:solidFill>
                            <a:schemeClr val="dk1"/>
                          </a:solidFill>
                          <a:latin typeface="Limelight"/>
                          <a:ea typeface="Limelight"/>
                          <a:cs typeface="Limelight"/>
                          <a:sym typeface="Arial"/>
                        </a:rPr>
                        <a:t>Просмотр информации </a:t>
                      </a:r>
                      <a:endParaRPr lang="en" sz="1800" b="1" i="0" u="none" strike="noStrike" cap="none" dirty="0">
                        <a:solidFill>
                          <a:schemeClr val="dk1"/>
                        </a:solidFill>
                        <a:latin typeface="Limelight"/>
                        <a:ea typeface="Limelight"/>
                        <a:cs typeface="Limelight"/>
                        <a:sym typeface="Lime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800" b="1" i="0" u="none" strike="noStrike" cap="none" dirty="0">
                          <a:solidFill>
                            <a:schemeClr val="dk1"/>
                          </a:solidFill>
                          <a:latin typeface="Limelight"/>
                          <a:ea typeface="Limelight"/>
                          <a:cs typeface="Limelight"/>
                          <a:sym typeface="Arial"/>
                        </a:rPr>
                        <a:t>Приобретение</a:t>
                      </a:r>
                      <a:endParaRPr lang="en" sz="1800" b="1" i="0" u="none" strike="noStrike" cap="none" dirty="0">
                        <a:solidFill>
                          <a:schemeClr val="dk1"/>
                        </a:solidFill>
                        <a:latin typeface="Limelight"/>
                        <a:ea typeface="Limelight"/>
                        <a:cs typeface="Limelight"/>
                        <a:sym typeface="Lime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800" b="1" i="0" u="none" strike="noStrike" cap="none" dirty="0">
                          <a:solidFill>
                            <a:schemeClr val="dk1"/>
                          </a:solidFill>
                          <a:latin typeface="Limelight"/>
                          <a:ea typeface="Limelight"/>
                          <a:cs typeface="Limelight"/>
                          <a:sym typeface="Limelight"/>
                        </a:rPr>
                        <a:t>Применение промокода</a:t>
                      </a:r>
                      <a:endParaRPr lang="en" sz="1800" b="1" i="0" u="none" strike="noStrike" cap="none" dirty="0">
                        <a:solidFill>
                          <a:schemeClr val="dk1"/>
                        </a:solidFill>
                        <a:latin typeface="Limelight"/>
                        <a:ea typeface="Limelight"/>
                        <a:cs typeface="Limelight"/>
                        <a:sym typeface="Lime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800" b="1" i="0" u="none" strike="noStrike" cap="none" dirty="0">
                          <a:solidFill>
                            <a:schemeClr val="dk1"/>
                          </a:solidFill>
                          <a:latin typeface="Limelight"/>
                          <a:ea typeface="Limelight"/>
                          <a:cs typeface="Limelight"/>
                          <a:sym typeface="Arial"/>
                        </a:rPr>
                        <a:t>История заказов </a:t>
                      </a:r>
                      <a:endParaRPr lang="en" sz="1800" b="1" i="0" u="none" strike="noStrike" cap="none" dirty="0">
                        <a:solidFill>
                          <a:schemeClr val="dk1"/>
                        </a:solidFill>
                        <a:latin typeface="Limelight"/>
                        <a:ea typeface="Limelight"/>
                        <a:cs typeface="Limelight"/>
                        <a:sym typeface="Lime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68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tx1"/>
                          </a:solidFill>
                        </a:rPr>
                        <a:t>Просмотр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ru-RU" sz="1400" dirty="0">
                          <a:solidFill>
                            <a:schemeClr val="tx1"/>
                          </a:solidFill>
                        </a:rPr>
                        <a:t>информации о направлениях рейсов, мероприятиях, самолетах и самой авиакомпании </a:t>
                      </a:r>
                    </a:p>
                  </a:txBody>
                  <a:tcPr marL="91425" marR="91425" marT="91425" marB="91425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b="0" i="0" u="none" strike="noStrike" cap="none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Оформление и покупка авиабилетов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400" b="0" i="0" u="none" strike="noStrike" cap="none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0" marB="0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b="0" i="0" u="none" strike="noStrike" cap="none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Возможность применения промокода для получения скидки при покупке авиабилета</a:t>
                      </a:r>
                    </a:p>
                  </a:txBody>
                  <a:tcPr marL="91425" marR="91425" marT="0" marB="0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 fontAlgn="base"/>
                      <a:r>
                        <a:rPr lang="ru-RU" sz="1400" b="0" i="0" u="none" strike="noStrike" cap="none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Просмотр списка истории заказов пользователем в личном кабинете</a:t>
                      </a:r>
                    </a:p>
                  </a:txBody>
                  <a:tcPr marL="91425" marR="91425" marT="0" marB="0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3" name="Google Shape;7101;p71"/>
          <p:cNvGrpSpPr/>
          <p:nvPr/>
        </p:nvGrpSpPr>
        <p:grpSpPr>
          <a:xfrm>
            <a:off x="3635896" y="1534206"/>
            <a:ext cx="351786" cy="326274"/>
            <a:chOff x="-62511900" y="4129100"/>
            <a:chExt cx="304050" cy="282000"/>
          </a:xfrm>
          <a:solidFill>
            <a:schemeClr val="accent2"/>
          </a:solidFill>
        </p:grpSpPr>
        <p:sp>
          <p:nvSpPr>
            <p:cNvPr id="24" name="Google Shape;7102;p71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103;p71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104;p71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105;p71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106;p71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6736;p70"/>
          <p:cNvGrpSpPr/>
          <p:nvPr/>
        </p:nvGrpSpPr>
        <p:grpSpPr>
          <a:xfrm>
            <a:off x="1636190" y="1511436"/>
            <a:ext cx="375465" cy="371814"/>
            <a:chOff x="-37385100" y="3949908"/>
            <a:chExt cx="321350" cy="318225"/>
          </a:xfrm>
          <a:solidFill>
            <a:schemeClr val="accent2"/>
          </a:solidFill>
        </p:grpSpPr>
        <p:sp>
          <p:nvSpPr>
            <p:cNvPr id="30" name="Google Shape;6737;p70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738;p70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6714;p70"/>
          <p:cNvGrpSpPr/>
          <p:nvPr/>
        </p:nvGrpSpPr>
        <p:grpSpPr>
          <a:xfrm>
            <a:off x="7277156" y="1528466"/>
            <a:ext cx="370879" cy="337755"/>
            <a:chOff x="-40378075" y="3267450"/>
            <a:chExt cx="317425" cy="289075"/>
          </a:xfrm>
          <a:solidFill>
            <a:schemeClr val="accent2"/>
          </a:solidFill>
        </p:grpSpPr>
        <p:sp>
          <p:nvSpPr>
            <p:cNvPr id="17" name="Google Shape;6715;p70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716;p70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717;p70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718;p70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5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FB9A87-3090-7A3C-9B6F-9B6059200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63283" y="1471008"/>
            <a:ext cx="432853" cy="45267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ctrTitle"/>
          </p:nvPr>
        </p:nvSpPr>
        <p:spPr>
          <a:xfrm>
            <a:off x="2267744" y="1203598"/>
            <a:ext cx="6444715" cy="14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ru-RU" sz="3600" b="1" dirty="0"/>
              <a:t>Система покупки электронных авиабилетов</a:t>
            </a:r>
          </a:p>
        </p:txBody>
      </p:sp>
      <p:sp>
        <p:nvSpPr>
          <p:cNvPr id="4" name="Google Shape;625;p30"/>
          <p:cNvSpPr txBox="1">
            <a:spLocks/>
          </p:cNvSpPr>
          <p:nvPr/>
        </p:nvSpPr>
        <p:spPr>
          <a:xfrm>
            <a:off x="3347864" y="3276600"/>
            <a:ext cx="3960440" cy="858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buClr>
                <a:schemeClr val="dk2"/>
              </a:buClr>
              <a:buSzPts val="2800"/>
            </a:pPr>
            <a:r>
              <a:rPr lang="ru-RU" sz="1500" b="0" i="0" u="none" strike="noStrike" dirty="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Выполнили студенты 3 курса, </a:t>
            </a:r>
            <a:r>
              <a:rPr lang="ru-RU" sz="1500" dirty="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ТП-4.1-1</a:t>
            </a:r>
            <a:r>
              <a:rPr lang="ru-RU" sz="1500" b="0" i="0" u="none" strike="noStrike" dirty="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endParaRPr lang="ru-RU" sz="1500" dirty="0">
              <a:solidFill>
                <a:srgbClr val="EB471A"/>
              </a:solidFill>
            </a:endParaRPr>
          </a:p>
          <a:p>
            <a:pPr lvl="0" algn="r">
              <a:buClr>
                <a:schemeClr val="dk2"/>
              </a:buClr>
              <a:buSzPts val="2800"/>
            </a:pPr>
            <a:r>
              <a:rPr lang="ru-RU" sz="1500" dirty="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Эрнест Мещеряков,</a:t>
            </a:r>
            <a:r>
              <a:rPr lang="en-US" sz="1500" dirty="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</a:t>
            </a:r>
            <a:r>
              <a:rPr lang="ru-RU" sz="1500" dirty="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Екатерина </a:t>
            </a:r>
            <a:r>
              <a:rPr lang="en-US" sz="1500" dirty="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       </a:t>
            </a:r>
            <a:r>
              <a:rPr lang="ru-RU" sz="1500" dirty="0" err="1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Михалевская</a:t>
            </a:r>
            <a:r>
              <a:rPr lang="ru-RU" sz="1500" dirty="0">
                <a:solidFill>
                  <a:srgbClr val="EB471A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, Виктор Николюкин</a:t>
            </a: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EB471A"/>
              </a:solidFill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10" name="Google Shape;668;p35">
            <a:extLst>
              <a:ext uri="{FF2B5EF4-FFF2-40B4-BE49-F238E27FC236}">
                <a16:creationId xmlns:a16="http://schemas.microsoft.com/office/drawing/2014/main" id="{AB6227D7-2FF6-1406-6F8A-8418470EA8BA}"/>
              </a:ext>
            </a:extLst>
          </p:cNvPr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50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0FA2C3-67A7-FBF6-3AFB-A96E0887AFE6}"/>
              </a:ext>
            </a:extLst>
          </p:cNvPr>
          <p:cNvSpPr txBox="1"/>
          <p:nvPr/>
        </p:nvSpPr>
        <p:spPr>
          <a:xfrm>
            <a:off x="1871700" y="3817056"/>
            <a:ext cx="11521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EB471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GitHub</a:t>
            </a:r>
            <a:endParaRPr lang="en-US" sz="2000" b="0" dirty="0">
              <a:solidFill>
                <a:srgbClr val="EB471A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br>
              <a:rPr lang="en-US" dirty="0"/>
            </a:b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9D53FB6-14AA-1F34-DEFE-C5CAEB6A4B2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42914" y="2571750"/>
            <a:ext cx="14097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74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44"/>
          <p:cNvSpPr txBox="1">
            <a:spLocks noGrp="1"/>
          </p:cNvSpPr>
          <p:nvPr>
            <p:ph type="subTitle" idx="1"/>
          </p:nvPr>
        </p:nvSpPr>
        <p:spPr>
          <a:xfrm>
            <a:off x="4139952" y="1803152"/>
            <a:ext cx="2016224" cy="432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sz="2800" b="1" dirty="0" err="1">
                <a:solidFill>
                  <a:schemeClr val="tx1"/>
                </a:solidFill>
              </a:rPr>
              <a:t>Aviasales</a:t>
            </a:r>
            <a:endParaRPr sz="2800" b="1" dirty="0">
              <a:solidFill>
                <a:schemeClr val="tx1"/>
              </a:solidFill>
            </a:endParaRPr>
          </a:p>
        </p:txBody>
      </p:sp>
      <p:pic>
        <p:nvPicPr>
          <p:cNvPr id="5122" name="Picture 2" descr="C:\Users\1\Desktop\ав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9872" y="1659136"/>
            <a:ext cx="624582" cy="624582"/>
          </a:xfrm>
          <a:prstGeom prst="rect">
            <a:avLst/>
          </a:prstGeom>
          <a:noFill/>
        </p:spPr>
      </p:pic>
      <p:pic>
        <p:nvPicPr>
          <p:cNvPr id="5123" name="Picture 3" descr="C:\Users\1\Desktop\EasyJet-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411760" y="2382729"/>
            <a:ext cx="1656184" cy="1053117"/>
          </a:xfrm>
          <a:prstGeom prst="rect">
            <a:avLst/>
          </a:prstGeom>
          <a:noFill/>
        </p:spPr>
      </p:pic>
      <p:pic>
        <p:nvPicPr>
          <p:cNvPr id="5124" name="Picture 4" descr="C:\Users\1\Desktop\OneTwoTrip_New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19872" y="3406502"/>
            <a:ext cx="677416" cy="677416"/>
          </a:xfrm>
          <a:prstGeom prst="rect">
            <a:avLst/>
          </a:prstGeom>
          <a:noFill/>
        </p:spPr>
      </p:pic>
      <p:sp>
        <p:nvSpPr>
          <p:cNvPr id="8" name="Google Shape;822;p44"/>
          <p:cNvSpPr txBox="1">
            <a:spLocks/>
          </p:cNvSpPr>
          <p:nvPr/>
        </p:nvSpPr>
        <p:spPr>
          <a:xfrm>
            <a:off x="4139952" y="2670761"/>
            <a:ext cx="2016224" cy="43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2"/>
              </a:buClr>
              <a:buSzPts val="2100"/>
            </a:pPr>
            <a:r>
              <a:rPr lang="en-US" sz="28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EasyJet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822;p44"/>
          <p:cNvSpPr txBox="1">
            <a:spLocks/>
          </p:cNvSpPr>
          <p:nvPr/>
        </p:nvSpPr>
        <p:spPr>
          <a:xfrm>
            <a:off x="4139952" y="3550518"/>
            <a:ext cx="2232248" cy="43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2"/>
              </a:buClr>
              <a:buSzPts val="2100"/>
            </a:pPr>
            <a:r>
              <a:rPr lang="en-US" sz="2800" b="1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OneTwoTrip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 dirty="0">
                <a:solidFill>
                  <a:schemeClr val="tx2"/>
                </a:solidFill>
                <a:latin typeface="Limelight"/>
                <a:ea typeface="Limelight"/>
                <a:cs typeface="Limelight"/>
                <a:sym typeface="Limelight"/>
              </a:rPr>
              <a:t>6</a:t>
            </a:r>
            <a:endParaRPr sz="2000" dirty="0">
              <a:solidFill>
                <a:schemeClr val="tx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19" name="Google Shape;821;p44">
            <a:extLst>
              <a:ext uri="{FF2B5EF4-FFF2-40B4-BE49-F238E27FC236}">
                <a16:creationId xmlns:a16="http://schemas.microsoft.com/office/drawing/2014/main" id="{D7BF6F4B-BD99-9488-8B46-9235AFA4EA7B}"/>
              </a:ext>
            </a:extLst>
          </p:cNvPr>
          <p:cNvSpPr txBox="1">
            <a:spLocks/>
          </p:cNvSpPr>
          <p:nvPr/>
        </p:nvSpPr>
        <p:spPr>
          <a:xfrm>
            <a:off x="691436" y="375894"/>
            <a:ext cx="5248716" cy="97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011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Limelight"/>
              <a:buNone/>
              <a:defRPr sz="3000" b="0" i="0" u="none" strike="noStrike" cap="none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Limelight"/>
              <a:buNone/>
              <a:defRPr sz="4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algn="l"/>
            <a:r>
              <a:rPr lang="ru-RU" sz="3200" b="1" dirty="0">
                <a:solidFill>
                  <a:schemeClr val="bg1"/>
                </a:solidFill>
              </a:rPr>
              <a:t>Анализ конкурентов 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47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/>
              <a:t>Анализ предметной области</a:t>
            </a:r>
            <a:br>
              <a:rPr lang="ru-RU" dirty="0"/>
            </a:br>
            <a:endParaRPr lang="ru-RU" dirty="0"/>
          </a:p>
        </p:txBody>
      </p:sp>
      <p:sp>
        <p:nvSpPr>
          <p:cNvPr id="905" name="Google Shape;905;p47"/>
          <p:cNvSpPr txBox="1">
            <a:spLocks noGrp="1"/>
          </p:cNvSpPr>
          <p:nvPr>
            <p:ph type="subTitle" idx="1"/>
          </p:nvPr>
        </p:nvSpPr>
        <p:spPr>
          <a:xfrm>
            <a:off x="1558435" y="2139702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/>
              <a:t>Java</a:t>
            </a:r>
            <a:endParaRPr sz="2000" dirty="0"/>
          </a:p>
        </p:txBody>
      </p:sp>
      <p:sp>
        <p:nvSpPr>
          <p:cNvPr id="906" name="Google Shape;906;p47"/>
          <p:cNvSpPr txBox="1">
            <a:spLocks noGrp="1"/>
          </p:cNvSpPr>
          <p:nvPr>
            <p:ph type="subTitle" idx="2"/>
          </p:nvPr>
        </p:nvSpPr>
        <p:spPr>
          <a:xfrm>
            <a:off x="1558435" y="2519196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ru-RU" sz="1600" dirty="0"/>
              <a:t>Язык </a:t>
            </a:r>
            <a:r>
              <a:rPr lang="ru-RU" sz="1600" dirty="0" err="1"/>
              <a:t>программиро-вания</a:t>
            </a:r>
            <a:r>
              <a:rPr lang="ru-RU" sz="1600" dirty="0"/>
              <a:t> Java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600" dirty="0"/>
          </a:p>
        </p:txBody>
      </p:sp>
      <p:sp>
        <p:nvSpPr>
          <p:cNvPr id="911" name="Google Shape;911;p47"/>
          <p:cNvSpPr txBox="1">
            <a:spLocks noGrp="1"/>
          </p:cNvSpPr>
          <p:nvPr>
            <p:ph type="subTitle" idx="7"/>
          </p:nvPr>
        </p:nvSpPr>
        <p:spPr>
          <a:xfrm>
            <a:off x="4027652" y="2139702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ru-RU" sz="2000" dirty="0" err="1"/>
              <a:t>Spring</a:t>
            </a:r>
            <a:endParaRPr sz="2000" dirty="0"/>
          </a:p>
        </p:txBody>
      </p:sp>
      <p:sp>
        <p:nvSpPr>
          <p:cNvPr id="912" name="Google Shape;912;p47"/>
          <p:cNvSpPr txBox="1">
            <a:spLocks noGrp="1"/>
          </p:cNvSpPr>
          <p:nvPr>
            <p:ph type="subTitle" idx="8"/>
          </p:nvPr>
        </p:nvSpPr>
        <p:spPr>
          <a:xfrm>
            <a:off x="3943273" y="2519196"/>
            <a:ext cx="1576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fontAlgn="base"/>
            <a:r>
              <a:rPr lang="ru-RU" sz="1600" dirty="0" err="1"/>
              <a:t>Spring</a:t>
            </a:r>
            <a:endParaRPr lang="en-US" sz="1600" dirty="0"/>
          </a:p>
          <a:p>
            <a:pPr lvl="0" fontAlgn="base"/>
            <a:r>
              <a:rPr lang="ru-RU" sz="1600" dirty="0"/>
              <a:t>Framework</a:t>
            </a:r>
          </a:p>
        </p:txBody>
      </p:sp>
      <p:grpSp>
        <p:nvGrpSpPr>
          <p:cNvPr id="64" name="Google Shape;7149;p71"/>
          <p:cNvGrpSpPr/>
          <p:nvPr/>
        </p:nvGrpSpPr>
        <p:grpSpPr>
          <a:xfrm>
            <a:off x="971600" y="2280633"/>
            <a:ext cx="502597" cy="515700"/>
            <a:chOff x="-60254550" y="3367325"/>
            <a:chExt cx="318200" cy="317575"/>
          </a:xfrm>
          <a:solidFill>
            <a:schemeClr val="accent2"/>
          </a:solidFill>
        </p:grpSpPr>
        <p:sp>
          <p:nvSpPr>
            <p:cNvPr id="65" name="Google Shape;7150;p71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151;p71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152;p71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153;p71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777;p70"/>
          <p:cNvGrpSpPr/>
          <p:nvPr/>
        </p:nvGrpSpPr>
        <p:grpSpPr>
          <a:xfrm>
            <a:off x="3442113" y="2321134"/>
            <a:ext cx="502212" cy="434699"/>
            <a:chOff x="-41526450" y="3653375"/>
            <a:chExt cx="315875" cy="247350"/>
          </a:xfrm>
          <a:solidFill>
            <a:schemeClr val="accent2"/>
          </a:solidFill>
        </p:grpSpPr>
        <p:sp>
          <p:nvSpPr>
            <p:cNvPr id="70" name="Google Shape;6778;p70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6779;p70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07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56" name="Google Shape;915;p47">
            <a:extLst>
              <a:ext uri="{FF2B5EF4-FFF2-40B4-BE49-F238E27FC236}">
                <a16:creationId xmlns:a16="http://schemas.microsoft.com/office/drawing/2014/main" id="{74DC1E55-8F28-29DB-A822-CC674DA49974}"/>
              </a:ext>
            </a:extLst>
          </p:cNvPr>
          <p:cNvSpPr txBox="1">
            <a:spLocks/>
          </p:cNvSpPr>
          <p:nvPr/>
        </p:nvSpPr>
        <p:spPr>
          <a:xfrm>
            <a:off x="6464800" y="2139702"/>
            <a:ext cx="17076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18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 dirty="0"/>
              <a:t>MySQL</a:t>
            </a:r>
          </a:p>
        </p:txBody>
      </p:sp>
      <p:sp>
        <p:nvSpPr>
          <p:cNvPr id="57" name="Google Shape;916;p47">
            <a:extLst>
              <a:ext uri="{FF2B5EF4-FFF2-40B4-BE49-F238E27FC236}">
                <a16:creationId xmlns:a16="http://schemas.microsoft.com/office/drawing/2014/main" id="{6F6E4951-44E9-4357-DAFE-1D31B9C5C758}"/>
              </a:ext>
            </a:extLst>
          </p:cNvPr>
          <p:cNvSpPr txBox="1">
            <a:spLocks/>
          </p:cNvSpPr>
          <p:nvPr/>
        </p:nvSpPr>
        <p:spPr>
          <a:xfrm>
            <a:off x="6464800" y="2519196"/>
            <a:ext cx="1576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ru-RU" sz="1600" dirty="0"/>
              <a:t>СУБД </a:t>
            </a:r>
            <a:r>
              <a:rPr lang="en-US" sz="1600" dirty="0"/>
              <a:t>MySQL</a:t>
            </a:r>
          </a:p>
        </p:txBody>
      </p:sp>
      <p:grpSp>
        <p:nvGrpSpPr>
          <p:cNvPr id="58" name="Google Shape;926;p47">
            <a:extLst>
              <a:ext uri="{FF2B5EF4-FFF2-40B4-BE49-F238E27FC236}">
                <a16:creationId xmlns:a16="http://schemas.microsoft.com/office/drawing/2014/main" id="{549BA4D3-22D6-71ED-781C-E8D5B4EE0BA3}"/>
              </a:ext>
            </a:extLst>
          </p:cNvPr>
          <p:cNvGrpSpPr/>
          <p:nvPr/>
        </p:nvGrpSpPr>
        <p:grpSpPr>
          <a:xfrm>
            <a:off x="5940153" y="2321133"/>
            <a:ext cx="446236" cy="434700"/>
            <a:chOff x="4182875" y="4792675"/>
            <a:chExt cx="178600" cy="178625"/>
          </a:xfrm>
        </p:grpSpPr>
        <p:sp>
          <p:nvSpPr>
            <p:cNvPr id="59" name="Google Shape;927;p47">
              <a:extLst>
                <a:ext uri="{FF2B5EF4-FFF2-40B4-BE49-F238E27FC236}">
                  <a16:creationId xmlns:a16="http://schemas.microsoft.com/office/drawing/2014/main" id="{FA14E30F-4E1A-36D9-F0AB-767DEC853474}"/>
                </a:ext>
              </a:extLst>
            </p:cNvPr>
            <p:cNvSpPr/>
            <p:nvPr/>
          </p:nvSpPr>
          <p:spPr>
            <a:xfrm>
              <a:off x="4182875" y="4887200"/>
              <a:ext cx="178600" cy="84100"/>
            </a:xfrm>
            <a:custGeom>
              <a:avLst/>
              <a:gdLst/>
              <a:ahLst/>
              <a:cxnLst/>
              <a:rect l="l" t="t" r="r" b="b"/>
              <a:pathLst>
                <a:path w="7144" h="3364" extrusionOk="0">
                  <a:moveTo>
                    <a:pt x="4204" y="423"/>
                  </a:moveTo>
                  <a:lnTo>
                    <a:pt x="4204" y="843"/>
                  </a:lnTo>
                  <a:lnTo>
                    <a:pt x="3364" y="843"/>
                  </a:lnTo>
                  <a:lnTo>
                    <a:pt x="3364" y="423"/>
                  </a:lnTo>
                  <a:close/>
                  <a:moveTo>
                    <a:pt x="3992" y="1263"/>
                  </a:moveTo>
                  <a:lnTo>
                    <a:pt x="3992" y="1683"/>
                  </a:lnTo>
                  <a:lnTo>
                    <a:pt x="3364" y="1683"/>
                  </a:lnTo>
                  <a:lnTo>
                    <a:pt x="3364" y="1263"/>
                  </a:lnTo>
                  <a:close/>
                  <a:moveTo>
                    <a:pt x="5849" y="727"/>
                  </a:moveTo>
                  <a:lnTo>
                    <a:pt x="6347" y="1474"/>
                  </a:lnTo>
                  <a:lnTo>
                    <a:pt x="5849" y="2222"/>
                  </a:lnTo>
                  <a:lnTo>
                    <a:pt x="5498" y="1987"/>
                  </a:lnTo>
                  <a:lnTo>
                    <a:pt x="5701" y="1683"/>
                  </a:lnTo>
                  <a:lnTo>
                    <a:pt x="4412" y="1683"/>
                  </a:lnTo>
                  <a:lnTo>
                    <a:pt x="4412" y="1263"/>
                  </a:lnTo>
                  <a:lnTo>
                    <a:pt x="5701" y="1263"/>
                  </a:lnTo>
                  <a:lnTo>
                    <a:pt x="5498" y="959"/>
                  </a:lnTo>
                  <a:lnTo>
                    <a:pt x="5849" y="727"/>
                  </a:lnTo>
                  <a:close/>
                  <a:moveTo>
                    <a:pt x="1446" y="620"/>
                  </a:moveTo>
                  <a:lnTo>
                    <a:pt x="1843" y="753"/>
                  </a:lnTo>
                  <a:lnTo>
                    <a:pt x="1736" y="1075"/>
                  </a:lnTo>
                  <a:lnTo>
                    <a:pt x="2170" y="1509"/>
                  </a:lnTo>
                  <a:lnTo>
                    <a:pt x="2283" y="1254"/>
                  </a:lnTo>
                  <a:lnTo>
                    <a:pt x="2668" y="1425"/>
                  </a:lnTo>
                  <a:lnTo>
                    <a:pt x="2489" y="1828"/>
                  </a:lnTo>
                  <a:lnTo>
                    <a:pt x="2833" y="2173"/>
                  </a:lnTo>
                  <a:lnTo>
                    <a:pt x="2535" y="2468"/>
                  </a:lnTo>
                  <a:lnTo>
                    <a:pt x="2190" y="2126"/>
                  </a:lnTo>
                  <a:lnTo>
                    <a:pt x="1788" y="2306"/>
                  </a:lnTo>
                  <a:lnTo>
                    <a:pt x="1617" y="1921"/>
                  </a:lnTo>
                  <a:lnTo>
                    <a:pt x="1872" y="1808"/>
                  </a:lnTo>
                  <a:lnTo>
                    <a:pt x="1437" y="1373"/>
                  </a:lnTo>
                  <a:lnTo>
                    <a:pt x="1116" y="1480"/>
                  </a:lnTo>
                  <a:lnTo>
                    <a:pt x="982" y="1083"/>
                  </a:lnTo>
                  <a:lnTo>
                    <a:pt x="1330" y="968"/>
                  </a:lnTo>
                  <a:lnTo>
                    <a:pt x="1446" y="620"/>
                  </a:lnTo>
                  <a:close/>
                  <a:moveTo>
                    <a:pt x="4204" y="2103"/>
                  </a:moveTo>
                  <a:lnTo>
                    <a:pt x="4204" y="2526"/>
                  </a:lnTo>
                  <a:lnTo>
                    <a:pt x="3364" y="2526"/>
                  </a:lnTo>
                  <a:lnTo>
                    <a:pt x="3364" y="2103"/>
                  </a:lnTo>
                  <a:close/>
                  <a:moveTo>
                    <a:pt x="0" y="0"/>
                  </a:moveTo>
                  <a:lnTo>
                    <a:pt x="0" y="3363"/>
                  </a:lnTo>
                  <a:lnTo>
                    <a:pt x="7144" y="3363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28;p47">
              <a:extLst>
                <a:ext uri="{FF2B5EF4-FFF2-40B4-BE49-F238E27FC236}">
                  <a16:creationId xmlns:a16="http://schemas.microsoft.com/office/drawing/2014/main" id="{BFAC75E1-A4CF-9359-0BCD-4F0B205F875F}"/>
                </a:ext>
              </a:extLst>
            </p:cNvPr>
            <p:cNvSpPr/>
            <p:nvPr/>
          </p:nvSpPr>
          <p:spPr>
            <a:xfrm>
              <a:off x="4182875" y="4792675"/>
              <a:ext cx="178600" cy="84050"/>
            </a:xfrm>
            <a:custGeom>
              <a:avLst/>
              <a:gdLst/>
              <a:ahLst/>
              <a:cxnLst/>
              <a:rect l="l" t="t" r="r" b="b"/>
              <a:pathLst>
                <a:path w="7144" h="3362" extrusionOk="0">
                  <a:moveTo>
                    <a:pt x="4204" y="841"/>
                  </a:moveTo>
                  <a:lnTo>
                    <a:pt x="4204" y="1261"/>
                  </a:lnTo>
                  <a:lnTo>
                    <a:pt x="3361" y="1261"/>
                  </a:lnTo>
                  <a:lnTo>
                    <a:pt x="3361" y="841"/>
                  </a:lnTo>
                  <a:close/>
                  <a:moveTo>
                    <a:pt x="4204" y="1681"/>
                  </a:moveTo>
                  <a:lnTo>
                    <a:pt x="4204" y="2101"/>
                  </a:lnTo>
                  <a:lnTo>
                    <a:pt x="3361" y="2101"/>
                  </a:lnTo>
                  <a:lnTo>
                    <a:pt x="3361" y="1681"/>
                  </a:lnTo>
                  <a:close/>
                  <a:moveTo>
                    <a:pt x="2538" y="1026"/>
                  </a:moveTo>
                  <a:lnTo>
                    <a:pt x="2833" y="1325"/>
                  </a:lnTo>
                  <a:lnTo>
                    <a:pt x="2492" y="1666"/>
                  </a:lnTo>
                  <a:lnTo>
                    <a:pt x="2668" y="2066"/>
                  </a:lnTo>
                  <a:lnTo>
                    <a:pt x="2283" y="2237"/>
                  </a:lnTo>
                  <a:lnTo>
                    <a:pt x="2170" y="1982"/>
                  </a:lnTo>
                  <a:lnTo>
                    <a:pt x="1736" y="2417"/>
                  </a:lnTo>
                  <a:lnTo>
                    <a:pt x="1846" y="2741"/>
                  </a:lnTo>
                  <a:lnTo>
                    <a:pt x="1446" y="2872"/>
                  </a:lnTo>
                  <a:lnTo>
                    <a:pt x="1330" y="2527"/>
                  </a:lnTo>
                  <a:lnTo>
                    <a:pt x="985" y="2411"/>
                  </a:lnTo>
                  <a:lnTo>
                    <a:pt x="1119" y="2011"/>
                  </a:lnTo>
                  <a:lnTo>
                    <a:pt x="1440" y="2121"/>
                  </a:lnTo>
                  <a:lnTo>
                    <a:pt x="1875" y="1687"/>
                  </a:lnTo>
                  <a:lnTo>
                    <a:pt x="1620" y="1574"/>
                  </a:lnTo>
                  <a:lnTo>
                    <a:pt x="1791" y="1189"/>
                  </a:lnTo>
                  <a:lnTo>
                    <a:pt x="2193" y="1371"/>
                  </a:lnTo>
                  <a:lnTo>
                    <a:pt x="2538" y="1026"/>
                  </a:lnTo>
                  <a:close/>
                  <a:moveTo>
                    <a:pt x="4204" y="2521"/>
                  </a:moveTo>
                  <a:lnTo>
                    <a:pt x="4204" y="2941"/>
                  </a:lnTo>
                  <a:lnTo>
                    <a:pt x="3361" y="2941"/>
                  </a:lnTo>
                  <a:lnTo>
                    <a:pt x="3361" y="2521"/>
                  </a:lnTo>
                  <a:close/>
                  <a:moveTo>
                    <a:pt x="5464" y="1009"/>
                  </a:moveTo>
                  <a:lnTo>
                    <a:pt x="6211" y="1507"/>
                  </a:lnTo>
                  <a:lnTo>
                    <a:pt x="5976" y="1855"/>
                  </a:lnTo>
                  <a:lnTo>
                    <a:pt x="5672" y="1652"/>
                  </a:lnTo>
                  <a:lnTo>
                    <a:pt x="5672" y="2941"/>
                  </a:lnTo>
                  <a:lnTo>
                    <a:pt x="5252" y="2941"/>
                  </a:lnTo>
                  <a:lnTo>
                    <a:pt x="5252" y="1652"/>
                  </a:lnTo>
                  <a:lnTo>
                    <a:pt x="4948" y="1855"/>
                  </a:lnTo>
                  <a:lnTo>
                    <a:pt x="4716" y="1507"/>
                  </a:lnTo>
                  <a:lnTo>
                    <a:pt x="5464" y="1009"/>
                  </a:lnTo>
                  <a:close/>
                  <a:moveTo>
                    <a:pt x="0" y="1"/>
                  </a:moveTo>
                  <a:lnTo>
                    <a:pt x="0" y="3361"/>
                  </a:lnTo>
                  <a:lnTo>
                    <a:pt x="7144" y="3361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6" name="Google Shape;667;p35">
            <a:extLst>
              <a:ext uri="{FF2B5EF4-FFF2-40B4-BE49-F238E27FC236}">
                <a16:creationId xmlns:a16="http://schemas.microsoft.com/office/drawing/2014/main" id="{806DC627-2D5F-7D5F-1011-B5B3D938502F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47"/>
          <p:cNvSpPr txBox="1">
            <a:spLocks noGrp="1"/>
          </p:cNvSpPr>
          <p:nvPr>
            <p:ph type="title"/>
          </p:nvPr>
        </p:nvSpPr>
        <p:spPr>
          <a:xfrm>
            <a:off x="1100500" y="640850"/>
            <a:ext cx="69429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/>
              <a:t>Анализ предметной области</a:t>
            </a:r>
            <a:endParaRPr lang="ru-RU" dirty="0"/>
          </a:p>
        </p:txBody>
      </p:sp>
      <p:sp>
        <p:nvSpPr>
          <p:cNvPr id="907" name="Google Shape;907;p47"/>
          <p:cNvSpPr txBox="1">
            <a:spLocks noGrp="1"/>
          </p:cNvSpPr>
          <p:nvPr>
            <p:ph type="subTitle" idx="3"/>
          </p:nvPr>
        </p:nvSpPr>
        <p:spPr>
          <a:xfrm>
            <a:off x="5620710" y="1469691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ru-RU" sz="2000" dirty="0"/>
              <a:t>CSS</a:t>
            </a:r>
            <a:endParaRPr sz="2000" dirty="0"/>
          </a:p>
        </p:txBody>
      </p:sp>
      <p:sp>
        <p:nvSpPr>
          <p:cNvPr id="909" name="Google Shape;909;p47"/>
          <p:cNvSpPr txBox="1">
            <a:spLocks noGrp="1"/>
          </p:cNvSpPr>
          <p:nvPr>
            <p:ph type="subTitle" idx="5"/>
          </p:nvPr>
        </p:nvSpPr>
        <p:spPr>
          <a:xfrm>
            <a:off x="2151836" y="1469691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ru-RU" sz="2000" dirty="0"/>
              <a:t>HTML</a:t>
            </a:r>
            <a:endParaRPr sz="2000" dirty="0"/>
          </a:p>
        </p:txBody>
      </p:sp>
      <p:sp>
        <p:nvSpPr>
          <p:cNvPr id="910" name="Google Shape;910;p47"/>
          <p:cNvSpPr txBox="1">
            <a:spLocks noGrp="1"/>
          </p:cNvSpPr>
          <p:nvPr>
            <p:ph type="subTitle" idx="6"/>
          </p:nvPr>
        </p:nvSpPr>
        <p:spPr>
          <a:xfrm>
            <a:off x="2151836" y="1812797"/>
            <a:ext cx="2119641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ru-RU" sz="1600" dirty="0"/>
              <a:t>язык разметки HTML</a:t>
            </a:r>
            <a:endParaRPr sz="1600" dirty="0"/>
          </a:p>
        </p:txBody>
      </p:sp>
      <p:sp>
        <p:nvSpPr>
          <p:cNvPr id="913" name="Google Shape;913;p47"/>
          <p:cNvSpPr txBox="1">
            <a:spLocks noGrp="1"/>
          </p:cNvSpPr>
          <p:nvPr>
            <p:ph type="subTitle" idx="9"/>
          </p:nvPr>
        </p:nvSpPr>
        <p:spPr>
          <a:xfrm>
            <a:off x="5620710" y="2883766"/>
            <a:ext cx="17076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ru-RU" sz="2000" dirty="0" err="1"/>
              <a:t>JavaScript</a:t>
            </a:r>
            <a:endParaRPr sz="2000" dirty="0"/>
          </a:p>
        </p:txBody>
      </p:sp>
      <p:sp>
        <p:nvSpPr>
          <p:cNvPr id="914" name="Google Shape;914;p47"/>
          <p:cNvSpPr txBox="1">
            <a:spLocks noGrp="1"/>
          </p:cNvSpPr>
          <p:nvPr>
            <p:ph type="subTitle" idx="13"/>
          </p:nvPr>
        </p:nvSpPr>
        <p:spPr>
          <a:xfrm>
            <a:off x="5620710" y="3213677"/>
            <a:ext cx="2119641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ru-RU" sz="1600" dirty="0"/>
              <a:t>язык программирования</a:t>
            </a:r>
            <a:r>
              <a:rPr lang="en-US" sz="1600" dirty="0"/>
              <a:t> </a:t>
            </a:r>
            <a:r>
              <a:rPr lang="ru-RU" sz="1600" dirty="0"/>
              <a:t>JavaScript</a:t>
            </a:r>
            <a:endParaRPr sz="1600" dirty="0"/>
          </a:p>
        </p:txBody>
      </p:sp>
      <p:grpSp>
        <p:nvGrpSpPr>
          <p:cNvPr id="932" name="Google Shape;932;p47"/>
          <p:cNvGrpSpPr/>
          <p:nvPr/>
        </p:nvGrpSpPr>
        <p:grpSpPr>
          <a:xfrm>
            <a:off x="5177198" y="3034675"/>
            <a:ext cx="365754" cy="320041"/>
            <a:chOff x="5484575" y="5173950"/>
            <a:chExt cx="147250" cy="129950"/>
          </a:xfrm>
        </p:grpSpPr>
        <p:sp>
          <p:nvSpPr>
            <p:cNvPr id="933" name="Google Shape;933;p47"/>
            <p:cNvSpPr/>
            <p:nvPr/>
          </p:nvSpPr>
          <p:spPr>
            <a:xfrm>
              <a:off x="5527800" y="5173950"/>
              <a:ext cx="60725" cy="34725"/>
            </a:xfrm>
            <a:custGeom>
              <a:avLst/>
              <a:gdLst/>
              <a:ahLst/>
              <a:cxnLst/>
              <a:rect l="l" t="t" r="r" b="b"/>
              <a:pathLst>
                <a:path w="2429" h="1389" extrusionOk="0">
                  <a:moveTo>
                    <a:pt x="1" y="1"/>
                  </a:moveTo>
                  <a:lnTo>
                    <a:pt x="1" y="1388"/>
                  </a:lnTo>
                  <a:lnTo>
                    <a:pt x="2428" y="1388"/>
                  </a:lnTo>
                  <a:lnTo>
                    <a:pt x="2428" y="1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5501875" y="5217275"/>
              <a:ext cx="51950" cy="43325"/>
            </a:xfrm>
            <a:custGeom>
              <a:avLst/>
              <a:gdLst/>
              <a:ahLst/>
              <a:cxnLst/>
              <a:rect l="l" t="t" r="r" b="b"/>
              <a:pathLst>
                <a:path w="2078" h="1733" extrusionOk="0">
                  <a:moveTo>
                    <a:pt x="1" y="0"/>
                  </a:moveTo>
                  <a:lnTo>
                    <a:pt x="1" y="1732"/>
                  </a:lnTo>
                  <a:lnTo>
                    <a:pt x="2078" y="1732"/>
                  </a:lnTo>
                  <a:lnTo>
                    <a:pt x="2078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5562500" y="5217275"/>
              <a:ext cx="52025" cy="43325"/>
            </a:xfrm>
            <a:custGeom>
              <a:avLst/>
              <a:gdLst/>
              <a:ahLst/>
              <a:cxnLst/>
              <a:rect l="l" t="t" r="r" b="b"/>
              <a:pathLst>
                <a:path w="2081" h="1733" extrusionOk="0">
                  <a:moveTo>
                    <a:pt x="0" y="0"/>
                  </a:moveTo>
                  <a:lnTo>
                    <a:pt x="0" y="1732"/>
                  </a:lnTo>
                  <a:lnTo>
                    <a:pt x="2080" y="1732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5484575" y="5269250"/>
              <a:ext cx="147250" cy="34650"/>
            </a:xfrm>
            <a:custGeom>
              <a:avLst/>
              <a:gdLst/>
              <a:ahLst/>
              <a:cxnLst/>
              <a:rect l="l" t="t" r="r" b="b"/>
              <a:pathLst>
                <a:path w="5890" h="1386" extrusionOk="0">
                  <a:moveTo>
                    <a:pt x="864" y="520"/>
                  </a:moveTo>
                  <a:cubicBezTo>
                    <a:pt x="953" y="520"/>
                    <a:pt x="1038" y="589"/>
                    <a:pt x="1038" y="693"/>
                  </a:cubicBezTo>
                  <a:cubicBezTo>
                    <a:pt x="1038" y="789"/>
                    <a:pt x="962" y="867"/>
                    <a:pt x="867" y="867"/>
                  </a:cubicBezTo>
                  <a:cubicBezTo>
                    <a:pt x="710" y="867"/>
                    <a:pt x="632" y="679"/>
                    <a:pt x="742" y="572"/>
                  </a:cubicBezTo>
                  <a:cubicBezTo>
                    <a:pt x="778" y="536"/>
                    <a:pt x="821" y="520"/>
                    <a:pt x="864" y="520"/>
                  </a:cubicBezTo>
                  <a:close/>
                  <a:moveTo>
                    <a:pt x="1556" y="520"/>
                  </a:moveTo>
                  <a:cubicBezTo>
                    <a:pt x="1645" y="520"/>
                    <a:pt x="1731" y="589"/>
                    <a:pt x="1733" y="693"/>
                  </a:cubicBezTo>
                  <a:cubicBezTo>
                    <a:pt x="1730" y="789"/>
                    <a:pt x="1655" y="867"/>
                    <a:pt x="1559" y="867"/>
                  </a:cubicBezTo>
                  <a:cubicBezTo>
                    <a:pt x="1403" y="867"/>
                    <a:pt x="1327" y="679"/>
                    <a:pt x="1434" y="572"/>
                  </a:cubicBezTo>
                  <a:cubicBezTo>
                    <a:pt x="1470" y="536"/>
                    <a:pt x="1514" y="520"/>
                    <a:pt x="1556" y="520"/>
                  </a:cubicBezTo>
                  <a:close/>
                  <a:moveTo>
                    <a:pt x="2249" y="520"/>
                  </a:moveTo>
                  <a:cubicBezTo>
                    <a:pt x="2339" y="520"/>
                    <a:pt x="2425" y="589"/>
                    <a:pt x="2425" y="693"/>
                  </a:cubicBezTo>
                  <a:cubicBezTo>
                    <a:pt x="2425" y="789"/>
                    <a:pt x="2347" y="867"/>
                    <a:pt x="2251" y="867"/>
                  </a:cubicBezTo>
                  <a:cubicBezTo>
                    <a:pt x="2098" y="867"/>
                    <a:pt x="2020" y="679"/>
                    <a:pt x="2127" y="572"/>
                  </a:cubicBezTo>
                  <a:cubicBezTo>
                    <a:pt x="2162" y="536"/>
                    <a:pt x="2206" y="520"/>
                    <a:pt x="2249" y="520"/>
                  </a:cubicBezTo>
                  <a:close/>
                  <a:moveTo>
                    <a:pt x="2944" y="520"/>
                  </a:moveTo>
                  <a:cubicBezTo>
                    <a:pt x="3033" y="520"/>
                    <a:pt x="3117" y="589"/>
                    <a:pt x="3117" y="693"/>
                  </a:cubicBezTo>
                  <a:cubicBezTo>
                    <a:pt x="3117" y="789"/>
                    <a:pt x="3039" y="867"/>
                    <a:pt x="2944" y="867"/>
                  </a:cubicBezTo>
                  <a:cubicBezTo>
                    <a:pt x="2790" y="867"/>
                    <a:pt x="2712" y="679"/>
                    <a:pt x="2822" y="572"/>
                  </a:cubicBezTo>
                  <a:cubicBezTo>
                    <a:pt x="2858" y="536"/>
                    <a:pt x="2901" y="520"/>
                    <a:pt x="2944" y="520"/>
                  </a:cubicBezTo>
                  <a:close/>
                  <a:moveTo>
                    <a:pt x="3636" y="520"/>
                  </a:moveTo>
                  <a:cubicBezTo>
                    <a:pt x="3725" y="520"/>
                    <a:pt x="3810" y="589"/>
                    <a:pt x="3810" y="693"/>
                  </a:cubicBezTo>
                  <a:cubicBezTo>
                    <a:pt x="3810" y="789"/>
                    <a:pt x="3731" y="867"/>
                    <a:pt x="3636" y="867"/>
                  </a:cubicBezTo>
                  <a:cubicBezTo>
                    <a:pt x="3482" y="867"/>
                    <a:pt x="3404" y="679"/>
                    <a:pt x="3514" y="572"/>
                  </a:cubicBezTo>
                  <a:cubicBezTo>
                    <a:pt x="3550" y="536"/>
                    <a:pt x="3593" y="520"/>
                    <a:pt x="3636" y="520"/>
                  </a:cubicBezTo>
                  <a:close/>
                  <a:moveTo>
                    <a:pt x="4328" y="520"/>
                  </a:moveTo>
                  <a:cubicBezTo>
                    <a:pt x="4417" y="520"/>
                    <a:pt x="4502" y="589"/>
                    <a:pt x="4502" y="693"/>
                  </a:cubicBezTo>
                  <a:cubicBezTo>
                    <a:pt x="4502" y="789"/>
                    <a:pt x="4427" y="867"/>
                    <a:pt x="4331" y="867"/>
                  </a:cubicBezTo>
                  <a:cubicBezTo>
                    <a:pt x="4175" y="867"/>
                    <a:pt x="4096" y="679"/>
                    <a:pt x="4207" y="572"/>
                  </a:cubicBezTo>
                  <a:cubicBezTo>
                    <a:pt x="4242" y="536"/>
                    <a:pt x="4286" y="520"/>
                    <a:pt x="4328" y="520"/>
                  </a:cubicBezTo>
                  <a:close/>
                  <a:moveTo>
                    <a:pt x="5021" y="520"/>
                  </a:moveTo>
                  <a:cubicBezTo>
                    <a:pt x="5111" y="520"/>
                    <a:pt x="5197" y="589"/>
                    <a:pt x="5197" y="693"/>
                  </a:cubicBezTo>
                  <a:cubicBezTo>
                    <a:pt x="5197" y="789"/>
                    <a:pt x="5119" y="867"/>
                    <a:pt x="5023" y="867"/>
                  </a:cubicBezTo>
                  <a:cubicBezTo>
                    <a:pt x="4867" y="867"/>
                    <a:pt x="4792" y="679"/>
                    <a:pt x="4899" y="572"/>
                  </a:cubicBezTo>
                  <a:cubicBezTo>
                    <a:pt x="4934" y="536"/>
                    <a:pt x="4978" y="520"/>
                    <a:pt x="5021" y="520"/>
                  </a:cubicBezTo>
                  <a:close/>
                  <a:moveTo>
                    <a:pt x="693" y="1"/>
                  </a:moveTo>
                  <a:cubicBezTo>
                    <a:pt x="310" y="1"/>
                    <a:pt x="1" y="311"/>
                    <a:pt x="1" y="693"/>
                  </a:cubicBezTo>
                  <a:cubicBezTo>
                    <a:pt x="1" y="1076"/>
                    <a:pt x="310" y="1386"/>
                    <a:pt x="693" y="1386"/>
                  </a:cubicBezTo>
                  <a:lnTo>
                    <a:pt x="5197" y="1386"/>
                  </a:lnTo>
                  <a:cubicBezTo>
                    <a:pt x="5580" y="1386"/>
                    <a:pt x="5890" y="1076"/>
                    <a:pt x="5890" y="693"/>
                  </a:cubicBezTo>
                  <a:cubicBezTo>
                    <a:pt x="5890" y="311"/>
                    <a:pt x="5580" y="1"/>
                    <a:pt x="5197" y="1"/>
                  </a:cubicBezTo>
                  <a:close/>
                </a:path>
              </a:pathLst>
            </a:custGeom>
            <a:solidFill>
              <a:srgbClr val="EB47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6486;p69"/>
          <p:cNvGrpSpPr/>
          <p:nvPr/>
        </p:nvGrpSpPr>
        <p:grpSpPr>
          <a:xfrm>
            <a:off x="5181563" y="1592687"/>
            <a:ext cx="346347" cy="339623"/>
            <a:chOff x="1490050" y="3805975"/>
            <a:chExt cx="491900" cy="482350"/>
          </a:xfrm>
          <a:solidFill>
            <a:schemeClr val="accent2"/>
          </a:solidFill>
        </p:grpSpPr>
        <p:sp>
          <p:nvSpPr>
            <p:cNvPr id="60" name="Google Shape;6487;p69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" name="Google Shape;6488;p69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" name="Google Shape;6489;p69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" name="Google Shape;6490;p69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" name="Google Shape;7751;p72"/>
          <p:cNvGrpSpPr/>
          <p:nvPr/>
        </p:nvGrpSpPr>
        <p:grpSpPr>
          <a:xfrm>
            <a:off x="1737248" y="1592687"/>
            <a:ext cx="354586" cy="353645"/>
            <a:chOff x="-32569575" y="3586425"/>
            <a:chExt cx="292225" cy="291450"/>
          </a:xfrm>
          <a:solidFill>
            <a:schemeClr val="accent2"/>
          </a:solidFill>
        </p:grpSpPr>
        <p:sp>
          <p:nvSpPr>
            <p:cNvPr id="73" name="Google Shape;7752;p72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753;p72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8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53" name="Google Shape;909;p47">
            <a:extLst>
              <a:ext uri="{FF2B5EF4-FFF2-40B4-BE49-F238E27FC236}">
                <a16:creationId xmlns:a16="http://schemas.microsoft.com/office/drawing/2014/main" id="{D90C92C6-1AD3-CA05-6B9F-3B729F539E9D}"/>
              </a:ext>
            </a:extLst>
          </p:cNvPr>
          <p:cNvSpPr txBox="1">
            <a:spLocks/>
          </p:cNvSpPr>
          <p:nvPr/>
        </p:nvSpPr>
        <p:spPr>
          <a:xfrm>
            <a:off x="2151836" y="2883766"/>
            <a:ext cx="17076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18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Limelight"/>
              <a:buNone/>
              <a:defRPr sz="2000" b="0" i="0" u="none" strike="noStrike" cap="none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 dirty="0"/>
              <a:t>FIGMA</a:t>
            </a:r>
          </a:p>
        </p:txBody>
      </p:sp>
      <p:sp>
        <p:nvSpPr>
          <p:cNvPr id="54" name="Google Shape;914;p47">
            <a:extLst>
              <a:ext uri="{FF2B5EF4-FFF2-40B4-BE49-F238E27FC236}">
                <a16:creationId xmlns:a16="http://schemas.microsoft.com/office/drawing/2014/main" id="{C95A9F9C-3819-9740-B912-3B8C9D2A0D99}"/>
              </a:ext>
            </a:extLst>
          </p:cNvPr>
          <p:cNvSpPr txBox="1">
            <a:spLocks/>
          </p:cNvSpPr>
          <p:nvPr/>
        </p:nvSpPr>
        <p:spPr>
          <a:xfrm>
            <a:off x="2151836" y="3281011"/>
            <a:ext cx="2119641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ru-RU" sz="1600" dirty="0"/>
              <a:t>графический редактор </a:t>
            </a:r>
            <a:r>
              <a:rPr lang="en-US" sz="1600" dirty="0"/>
              <a:t>Figma</a:t>
            </a:r>
          </a:p>
        </p:txBody>
      </p:sp>
      <p:sp>
        <p:nvSpPr>
          <p:cNvPr id="55" name="Google Shape;910;p47">
            <a:extLst>
              <a:ext uri="{FF2B5EF4-FFF2-40B4-BE49-F238E27FC236}">
                <a16:creationId xmlns:a16="http://schemas.microsoft.com/office/drawing/2014/main" id="{5449B21D-6A13-30A6-D545-2A061CB5805B}"/>
              </a:ext>
            </a:extLst>
          </p:cNvPr>
          <p:cNvSpPr txBox="1">
            <a:spLocks/>
          </p:cNvSpPr>
          <p:nvPr/>
        </p:nvSpPr>
        <p:spPr>
          <a:xfrm>
            <a:off x="5620710" y="1821594"/>
            <a:ext cx="2119641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ru-RU" sz="1600" dirty="0"/>
              <a:t>язык CSS </a:t>
            </a:r>
            <a:endParaRPr lang="en-US" sz="16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F1DF584-B5C0-42B6-949D-D02FE7E4DE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04514" y="3034675"/>
            <a:ext cx="515700" cy="515700"/>
          </a:xfrm>
          <a:prstGeom prst="rect">
            <a:avLst/>
          </a:prstGeom>
        </p:spPr>
      </p:pic>
      <p:cxnSp>
        <p:nvCxnSpPr>
          <p:cNvPr id="59" name="Google Shape;667;p35">
            <a:extLst>
              <a:ext uri="{FF2B5EF4-FFF2-40B4-BE49-F238E27FC236}">
                <a16:creationId xmlns:a16="http://schemas.microsoft.com/office/drawing/2014/main" id="{F64BB58E-149F-A78B-E530-2B4D25EC5CA7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1890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49"/>
          <p:cNvSpPr txBox="1">
            <a:spLocks noGrp="1"/>
          </p:cNvSpPr>
          <p:nvPr>
            <p:ph type="title"/>
          </p:nvPr>
        </p:nvSpPr>
        <p:spPr>
          <a:xfrm flipH="1">
            <a:off x="2054149" y="619490"/>
            <a:ext cx="5035702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/>
              <a:t>Группы пользователей</a:t>
            </a:r>
            <a:endParaRPr lang="ru-RU" sz="3200" dirty="0"/>
          </a:p>
        </p:txBody>
      </p:sp>
      <p:sp>
        <p:nvSpPr>
          <p:cNvPr id="4" name="Google Shape;668;p35"/>
          <p:cNvSpPr txBox="1"/>
          <p:nvPr/>
        </p:nvSpPr>
        <p:spPr>
          <a:xfrm>
            <a:off x="8172400" y="4371950"/>
            <a:ext cx="864096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0</a:t>
            </a:r>
            <a:r>
              <a:rPr lang="ru-RU" sz="2800" dirty="0">
                <a:solidFill>
                  <a:schemeClr val="bg1"/>
                </a:solidFill>
                <a:latin typeface="Limelight"/>
                <a:ea typeface="Limelight"/>
                <a:cs typeface="Limelight"/>
                <a:sym typeface="Limelight"/>
              </a:rPr>
              <a:t>9</a:t>
            </a:r>
            <a:endParaRPr sz="2000" dirty="0">
              <a:solidFill>
                <a:schemeClr val="bg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10EECA6-EE85-D147-8455-F53372A12BC2}"/>
              </a:ext>
            </a:extLst>
          </p:cNvPr>
          <p:cNvSpPr txBox="1">
            <a:spLocks/>
          </p:cNvSpPr>
          <p:nvPr/>
        </p:nvSpPr>
        <p:spPr>
          <a:xfrm>
            <a:off x="1475656" y="1635646"/>
            <a:ext cx="7200800" cy="3096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lt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2800" dirty="0">
                <a:solidFill>
                  <a:schemeClr val="tx1"/>
                </a:solidFill>
              </a:rPr>
              <a:t>Неавторизованный пользователь</a:t>
            </a: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2800" dirty="0">
                <a:solidFill>
                  <a:schemeClr val="tx1"/>
                </a:solidFill>
              </a:rPr>
              <a:t>Авторизованный пользователь</a:t>
            </a: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r>
              <a:rPr lang="ru-RU" sz="2800" dirty="0">
                <a:solidFill>
                  <a:schemeClr val="tx1"/>
                </a:solidFill>
              </a:rPr>
              <a:t>Авторизованный привилегированный пользователь</a:t>
            </a:r>
          </a:p>
          <a:p>
            <a:pPr marL="571500" indent="-571500" algn="l">
              <a:lnSpc>
                <a:spcPct val="150000"/>
              </a:lnSpc>
              <a:buBlip>
                <a:blip r:embed="rId3"/>
              </a:buBlip>
            </a:pPr>
            <a:endParaRPr lang="ru-RU" sz="2800" dirty="0">
              <a:solidFill>
                <a:schemeClr val="tx1"/>
              </a:solidFill>
            </a:endParaRPr>
          </a:p>
          <a:p>
            <a:endParaRPr lang="ru-RU" sz="4000" dirty="0"/>
          </a:p>
        </p:txBody>
      </p:sp>
      <p:cxnSp>
        <p:nvCxnSpPr>
          <p:cNvPr id="9" name="Google Shape;667;p35">
            <a:extLst>
              <a:ext uri="{FF2B5EF4-FFF2-40B4-BE49-F238E27FC236}">
                <a16:creationId xmlns:a16="http://schemas.microsoft.com/office/drawing/2014/main" id="{F0FA2655-C967-9913-F1F5-1E49602648DA}"/>
              </a:ext>
            </a:extLst>
          </p:cNvPr>
          <p:cNvCxnSpPr/>
          <p:nvPr/>
        </p:nvCxnSpPr>
        <p:spPr>
          <a:xfrm rot="10800000">
            <a:off x="1547664" y="1419622"/>
            <a:ext cx="6175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light Attendant CV by Slidesgo">
  <a:themeElements>
    <a:clrScheme name="Simple Light">
      <a:dk1>
        <a:srgbClr val="3B3232"/>
      </a:dk1>
      <a:lt1>
        <a:srgbClr val="FFF6E9"/>
      </a:lt1>
      <a:dk2>
        <a:srgbClr val="3B3232"/>
      </a:dk2>
      <a:lt2>
        <a:srgbClr val="0EA9AF"/>
      </a:lt2>
      <a:accent1>
        <a:srgbClr val="F5A700"/>
      </a:accent1>
      <a:accent2>
        <a:srgbClr val="EB471A"/>
      </a:accent2>
      <a:accent3>
        <a:srgbClr val="FDE9BF"/>
      </a:accent3>
      <a:accent4>
        <a:srgbClr val="FF6B65"/>
      </a:accent4>
      <a:accent5>
        <a:srgbClr val="0EA9AF"/>
      </a:accent5>
      <a:accent6>
        <a:srgbClr val="F5A700"/>
      </a:accent6>
      <a:hlink>
        <a:srgbClr val="3B323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286</Words>
  <Application>Microsoft Office PowerPoint</Application>
  <PresentationFormat>Экран (16:9)</PresentationFormat>
  <Paragraphs>113</Paragraphs>
  <Slides>50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50</vt:i4>
      </vt:variant>
    </vt:vector>
  </HeadingPairs>
  <TitlesOfParts>
    <vt:vector size="55" baseType="lpstr">
      <vt:lpstr>Arial</vt:lpstr>
      <vt:lpstr>Limelight</vt:lpstr>
      <vt:lpstr>Roboto</vt:lpstr>
      <vt:lpstr>Montserrat</vt:lpstr>
      <vt:lpstr>Flight Attendant CV by Slidesgo</vt:lpstr>
      <vt:lpstr>SkyLink   Airlines</vt:lpstr>
      <vt:lpstr>Система покупки электронных авиабилетов</vt:lpstr>
      <vt:lpstr>Проблематика</vt:lpstr>
      <vt:lpstr>Цель проекта </vt:lpstr>
      <vt:lpstr>Задачи сайта</vt:lpstr>
      <vt:lpstr>Презентация PowerPoint</vt:lpstr>
      <vt:lpstr>Анализ предметной области </vt:lpstr>
      <vt:lpstr>Анализ предметной области</vt:lpstr>
      <vt:lpstr>Группы пользователей</vt:lpstr>
      <vt:lpstr>1. Регистрация</vt:lpstr>
      <vt:lpstr>Презентация PowerPoint</vt:lpstr>
      <vt:lpstr>Презентация PowerPoint</vt:lpstr>
      <vt:lpstr>2. Авторизация</vt:lpstr>
      <vt:lpstr>Презентация PowerPoint</vt:lpstr>
      <vt:lpstr>Презентация PowerPoint</vt:lpstr>
      <vt:lpstr>3. Просмотр списка направлений</vt:lpstr>
      <vt:lpstr>Презентация PowerPoint</vt:lpstr>
      <vt:lpstr>Презентация PowerPoint</vt:lpstr>
      <vt:lpstr>Презентация PowerPoint</vt:lpstr>
      <vt:lpstr>4. Просмотр дополнительной информации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5. Оформление билета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6. Взаимодействие с аккаунтом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</vt:lpstr>
      <vt:lpstr>Заключение</vt:lpstr>
      <vt:lpstr>Система покупки электронных авиабилетов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Attendant CV</dc:title>
  <dc:creator>DEFAULT</dc:creator>
  <cp:lastModifiedBy>Илья Михалевский</cp:lastModifiedBy>
  <cp:revision>22</cp:revision>
  <dcterms:modified xsi:type="dcterms:W3CDTF">2023-06-03T17:37:21Z</dcterms:modified>
</cp:coreProperties>
</file>